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3"/>
  </p:notesMasterIdLst>
  <p:sldIdLst>
    <p:sldId id="256" r:id="rId2"/>
    <p:sldId id="312" r:id="rId3"/>
    <p:sldId id="266" r:id="rId4"/>
    <p:sldId id="311" r:id="rId5"/>
    <p:sldId id="314" r:id="rId6"/>
    <p:sldId id="262" r:id="rId7"/>
    <p:sldId id="319" r:id="rId8"/>
    <p:sldId id="259" r:id="rId9"/>
    <p:sldId id="323" r:id="rId10"/>
    <p:sldId id="267" r:id="rId11"/>
    <p:sldId id="321" r:id="rId12"/>
  </p:sldIdLst>
  <p:sldSz cx="9144000" cy="5143500" type="screen16x9"/>
  <p:notesSz cx="6858000" cy="9144000"/>
  <p:embeddedFontLst>
    <p:embeddedFont>
      <p:font typeface="Bebas Neue" panose="020B0604020202020204" charset="0"/>
      <p:regular r:id="rId14"/>
    </p:embeddedFont>
    <p:embeddedFont>
      <p:font typeface="Hind" panose="020B0604020202020204" charset="0"/>
      <p:regular r:id="rId15"/>
      <p:bold r:id="rId16"/>
    </p:embeddedFont>
    <p:embeddedFont>
      <p:font typeface="Microsoft YaHei UI" panose="020B0503020204020204" pitchFamily="34" charset="-122"/>
      <p:regular r:id="rId17"/>
      <p:bold r:id="rId18"/>
    </p:embeddedFont>
    <p:embeddedFont>
      <p:font typeface="Poppins" panose="020B0604020202020204" charset="0"/>
      <p:regular r:id="rId19"/>
      <p:bold r:id="rId20"/>
      <p:italic r:id="rId21"/>
      <p:boldItalic r:id="rId22"/>
    </p:embeddedFont>
    <p:embeddedFont>
      <p:font typeface="Ubuntu" panose="020B0604020202020204" charset="0"/>
      <p:regular r:id="rId23"/>
      <p:bold r:id="rId24"/>
      <p:italic r:id="rId25"/>
      <p:boldItalic r:id="rId26"/>
    </p:embeddedFont>
    <p:embeddedFont>
      <p:font typeface="微軟正黑體" panose="020B0604030504040204" pitchFamily="34" charset="-120"/>
      <p:regular r:id="rId27"/>
      <p:bold r:id="rId28"/>
    </p:embeddedFont>
    <p:embeddedFont>
      <p:font typeface="新細明體" panose="02020500000000000000" pitchFamily="18" charset="-120"/>
      <p:regular r:id="rId29"/>
    </p:embeddedFont>
    <p:embeddedFont>
      <p:font typeface="標楷體" panose="03000509000000000000" pitchFamily="65" charset="-12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567997-F61D-43C0-992E-AD32DAB6317E}">
  <a:tblStyle styleId="{8D567997-F61D-43C0-992E-AD32DAB631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366" autoAdjust="0"/>
  </p:normalViewPr>
  <p:slideViewPr>
    <p:cSldViewPr snapToGrid="0">
      <p:cViewPr varScale="1">
        <p:scale>
          <a:sx n="113" d="100"/>
          <a:sy n="113" d="100"/>
        </p:scale>
        <p:origin x="32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94af768e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194af768e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94af768e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194af768e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56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25203772d87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25203772d87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193404e59c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193404e59c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27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5203772d87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5203772d87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5203772d8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25203772d8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110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25203772d87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25203772d87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g25203772d87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7" name="Google Shape;1407;g25203772d87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3985700" y="3245565"/>
            <a:ext cx="4449300" cy="3837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 name="Google Shape;10;p2"/>
          <p:cNvSpPr txBox="1">
            <a:spLocks noGrp="1"/>
          </p:cNvSpPr>
          <p:nvPr>
            <p:ph type="ctrTitle"/>
          </p:nvPr>
        </p:nvSpPr>
        <p:spPr>
          <a:xfrm>
            <a:off x="3985700" y="894575"/>
            <a:ext cx="4449300" cy="2161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5200"/>
              <a:buNone/>
              <a:defRPr sz="3000" b="1">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11" name="Google Shape;11;p2"/>
          <p:cNvGrpSpPr/>
          <p:nvPr/>
        </p:nvGrpSpPr>
        <p:grpSpPr>
          <a:xfrm rot="10800000">
            <a:off x="7223355" y="-368908"/>
            <a:ext cx="2368826" cy="2070433"/>
            <a:chOff x="-42000" y="3901825"/>
            <a:chExt cx="1412875" cy="1234900"/>
          </a:xfrm>
        </p:grpSpPr>
        <p:sp>
          <p:nvSpPr>
            <p:cNvPr id="12" name="Google Shape;12;p2"/>
            <p:cNvSpPr/>
            <p:nvPr/>
          </p:nvSpPr>
          <p:spPr>
            <a:xfrm>
              <a:off x="276025" y="3901825"/>
              <a:ext cx="121800" cy="252675"/>
            </a:xfrm>
            <a:custGeom>
              <a:avLst/>
              <a:gdLst/>
              <a:ahLst/>
              <a:cxnLst/>
              <a:rect l="l" t="t" r="r" b="b"/>
              <a:pathLst>
                <a:path w="4872" h="10107" extrusionOk="0">
                  <a:moveTo>
                    <a:pt x="2372" y="0"/>
                  </a:moveTo>
                  <a:cubicBezTo>
                    <a:pt x="2210" y="0"/>
                    <a:pt x="2049" y="20"/>
                    <a:pt x="1892" y="62"/>
                  </a:cubicBezTo>
                  <a:cubicBezTo>
                    <a:pt x="1026" y="302"/>
                    <a:pt x="429" y="1141"/>
                    <a:pt x="215" y="2015"/>
                  </a:cubicBezTo>
                  <a:cubicBezTo>
                    <a:pt x="1" y="2881"/>
                    <a:pt x="108" y="3799"/>
                    <a:pt x="215" y="4692"/>
                  </a:cubicBezTo>
                  <a:cubicBezTo>
                    <a:pt x="438" y="6494"/>
                    <a:pt x="652" y="8305"/>
                    <a:pt x="875" y="10107"/>
                  </a:cubicBezTo>
                  <a:cubicBezTo>
                    <a:pt x="875" y="10107"/>
                    <a:pt x="3310" y="6957"/>
                    <a:pt x="4015" y="5628"/>
                  </a:cubicBezTo>
                  <a:cubicBezTo>
                    <a:pt x="4408" y="4888"/>
                    <a:pt x="4720" y="4085"/>
                    <a:pt x="4791" y="3246"/>
                  </a:cubicBezTo>
                  <a:cubicBezTo>
                    <a:pt x="4871" y="2408"/>
                    <a:pt x="4675" y="1516"/>
                    <a:pt x="4140" y="864"/>
                  </a:cubicBezTo>
                  <a:cubicBezTo>
                    <a:pt x="3709" y="340"/>
                    <a:pt x="3040" y="0"/>
                    <a:pt x="2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2000" y="4004700"/>
              <a:ext cx="379825" cy="777550"/>
            </a:xfrm>
            <a:custGeom>
              <a:avLst/>
              <a:gdLst/>
              <a:ahLst/>
              <a:cxnLst/>
              <a:rect l="l" t="t" r="r" b="b"/>
              <a:pathLst>
                <a:path w="15193" h="31102" extrusionOk="0">
                  <a:moveTo>
                    <a:pt x="15157" y="1"/>
                  </a:moveTo>
                  <a:cubicBezTo>
                    <a:pt x="15151" y="1"/>
                    <a:pt x="15145" y="7"/>
                    <a:pt x="15139" y="23"/>
                  </a:cubicBezTo>
                  <a:cubicBezTo>
                    <a:pt x="14764" y="987"/>
                    <a:pt x="14488" y="1977"/>
                    <a:pt x="14185" y="2967"/>
                  </a:cubicBezTo>
                  <a:cubicBezTo>
                    <a:pt x="13872" y="4020"/>
                    <a:pt x="13551" y="5073"/>
                    <a:pt x="13203" y="6116"/>
                  </a:cubicBezTo>
                  <a:cubicBezTo>
                    <a:pt x="12507" y="8222"/>
                    <a:pt x="11714" y="10291"/>
                    <a:pt x="10830" y="12325"/>
                  </a:cubicBezTo>
                  <a:cubicBezTo>
                    <a:pt x="9965" y="14342"/>
                    <a:pt x="9002" y="16340"/>
                    <a:pt x="7949" y="18267"/>
                  </a:cubicBezTo>
                  <a:cubicBezTo>
                    <a:pt x="6887" y="20212"/>
                    <a:pt x="5745" y="22112"/>
                    <a:pt x="4523" y="23958"/>
                  </a:cubicBezTo>
                  <a:cubicBezTo>
                    <a:pt x="3301" y="25814"/>
                    <a:pt x="1981" y="27607"/>
                    <a:pt x="616" y="29365"/>
                  </a:cubicBezTo>
                  <a:cubicBezTo>
                    <a:pt x="437" y="29597"/>
                    <a:pt x="286" y="29855"/>
                    <a:pt x="125" y="30105"/>
                  </a:cubicBezTo>
                  <a:cubicBezTo>
                    <a:pt x="0" y="30292"/>
                    <a:pt x="0" y="30560"/>
                    <a:pt x="45" y="30765"/>
                  </a:cubicBezTo>
                  <a:cubicBezTo>
                    <a:pt x="60" y="30833"/>
                    <a:pt x="144" y="31101"/>
                    <a:pt x="255" y="31101"/>
                  </a:cubicBezTo>
                  <a:cubicBezTo>
                    <a:pt x="276" y="31101"/>
                    <a:pt x="298" y="31091"/>
                    <a:pt x="321" y="31068"/>
                  </a:cubicBezTo>
                  <a:cubicBezTo>
                    <a:pt x="509" y="30881"/>
                    <a:pt x="714" y="30712"/>
                    <a:pt x="883" y="30506"/>
                  </a:cubicBezTo>
                  <a:cubicBezTo>
                    <a:pt x="1071" y="30283"/>
                    <a:pt x="1249" y="30060"/>
                    <a:pt x="1419" y="29837"/>
                  </a:cubicBezTo>
                  <a:cubicBezTo>
                    <a:pt x="1767" y="29400"/>
                    <a:pt x="2097" y="28963"/>
                    <a:pt x="2427" y="28508"/>
                  </a:cubicBezTo>
                  <a:cubicBezTo>
                    <a:pt x="3096" y="27607"/>
                    <a:pt x="3738" y="26688"/>
                    <a:pt x="4363" y="25760"/>
                  </a:cubicBezTo>
                  <a:cubicBezTo>
                    <a:pt x="5612" y="23887"/>
                    <a:pt x="6780" y="21960"/>
                    <a:pt x="7851" y="19980"/>
                  </a:cubicBezTo>
                  <a:cubicBezTo>
                    <a:pt x="8939" y="17990"/>
                    <a:pt x="9938" y="15965"/>
                    <a:pt x="10848" y="13896"/>
                  </a:cubicBezTo>
                  <a:cubicBezTo>
                    <a:pt x="11758" y="11835"/>
                    <a:pt x="12561" y="9729"/>
                    <a:pt x="13284" y="7597"/>
                  </a:cubicBezTo>
                  <a:cubicBezTo>
                    <a:pt x="13640" y="6518"/>
                    <a:pt x="13988" y="5438"/>
                    <a:pt x="14292" y="4350"/>
                  </a:cubicBezTo>
                  <a:cubicBezTo>
                    <a:pt x="14613" y="3235"/>
                    <a:pt x="14925" y="2102"/>
                    <a:pt x="15077" y="951"/>
                  </a:cubicBezTo>
                  <a:cubicBezTo>
                    <a:pt x="15112" y="666"/>
                    <a:pt x="15157" y="380"/>
                    <a:pt x="15193" y="95"/>
                  </a:cubicBezTo>
                  <a:cubicBezTo>
                    <a:pt x="15193" y="74"/>
                    <a:pt x="15177" y="1"/>
                    <a:pt x="15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9075" y="4055525"/>
              <a:ext cx="162600" cy="227650"/>
            </a:xfrm>
            <a:custGeom>
              <a:avLst/>
              <a:gdLst/>
              <a:ahLst/>
              <a:cxnLst/>
              <a:rect l="l" t="t" r="r" b="b"/>
              <a:pathLst>
                <a:path w="6504" h="9106" extrusionOk="0">
                  <a:moveTo>
                    <a:pt x="4222" y="1"/>
                  </a:moveTo>
                  <a:cubicBezTo>
                    <a:pt x="3386" y="1"/>
                    <a:pt x="2605" y="557"/>
                    <a:pt x="2141" y="1264"/>
                  </a:cubicBezTo>
                  <a:cubicBezTo>
                    <a:pt x="1642" y="2014"/>
                    <a:pt x="1437" y="2915"/>
                    <a:pt x="1231" y="3789"/>
                  </a:cubicBezTo>
                  <a:cubicBezTo>
                    <a:pt x="821" y="5555"/>
                    <a:pt x="411" y="7331"/>
                    <a:pt x="0" y="9106"/>
                  </a:cubicBezTo>
                  <a:cubicBezTo>
                    <a:pt x="0" y="9106"/>
                    <a:pt x="3372" y="6974"/>
                    <a:pt x="4479" y="5966"/>
                  </a:cubicBezTo>
                  <a:cubicBezTo>
                    <a:pt x="5103" y="5395"/>
                    <a:pt x="5674" y="4753"/>
                    <a:pt x="6031" y="3985"/>
                  </a:cubicBezTo>
                  <a:cubicBezTo>
                    <a:pt x="6379" y="3218"/>
                    <a:pt x="6504" y="2317"/>
                    <a:pt x="6218" y="1523"/>
                  </a:cubicBezTo>
                  <a:cubicBezTo>
                    <a:pt x="5942" y="729"/>
                    <a:pt x="5219" y="78"/>
                    <a:pt x="4372" y="7"/>
                  </a:cubicBezTo>
                  <a:cubicBezTo>
                    <a:pt x="4322" y="3"/>
                    <a:pt x="4272" y="1"/>
                    <a:pt x="4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8600" y="4102925"/>
              <a:ext cx="236850" cy="319000"/>
            </a:xfrm>
            <a:custGeom>
              <a:avLst/>
              <a:gdLst/>
              <a:ahLst/>
              <a:cxnLst/>
              <a:rect l="l" t="t" r="r" b="b"/>
              <a:pathLst>
                <a:path w="9474" h="12760" extrusionOk="0">
                  <a:moveTo>
                    <a:pt x="9443" y="0"/>
                  </a:moveTo>
                  <a:cubicBezTo>
                    <a:pt x="9439" y="0"/>
                    <a:pt x="9435" y="4"/>
                    <a:pt x="9430" y="11"/>
                  </a:cubicBezTo>
                  <a:cubicBezTo>
                    <a:pt x="9189" y="385"/>
                    <a:pt x="8939" y="751"/>
                    <a:pt x="8716" y="1126"/>
                  </a:cubicBezTo>
                  <a:cubicBezTo>
                    <a:pt x="8484" y="1545"/>
                    <a:pt x="8261" y="1973"/>
                    <a:pt x="8029" y="2384"/>
                  </a:cubicBezTo>
                  <a:cubicBezTo>
                    <a:pt x="7548" y="3258"/>
                    <a:pt x="7030" y="4114"/>
                    <a:pt x="6459" y="4944"/>
                  </a:cubicBezTo>
                  <a:cubicBezTo>
                    <a:pt x="5326" y="6594"/>
                    <a:pt x="4051" y="8147"/>
                    <a:pt x="2632" y="9565"/>
                  </a:cubicBezTo>
                  <a:cubicBezTo>
                    <a:pt x="2240" y="9958"/>
                    <a:pt x="1838" y="10341"/>
                    <a:pt x="1428" y="10707"/>
                  </a:cubicBezTo>
                  <a:cubicBezTo>
                    <a:pt x="991" y="11100"/>
                    <a:pt x="571" y="11510"/>
                    <a:pt x="125" y="11902"/>
                  </a:cubicBezTo>
                  <a:cubicBezTo>
                    <a:pt x="1" y="12018"/>
                    <a:pt x="9" y="12286"/>
                    <a:pt x="27" y="12447"/>
                  </a:cubicBezTo>
                  <a:cubicBezTo>
                    <a:pt x="35" y="12509"/>
                    <a:pt x="83" y="12759"/>
                    <a:pt x="184" y="12759"/>
                  </a:cubicBezTo>
                  <a:cubicBezTo>
                    <a:pt x="199" y="12759"/>
                    <a:pt x="215" y="12754"/>
                    <a:pt x="232" y="12741"/>
                  </a:cubicBezTo>
                  <a:cubicBezTo>
                    <a:pt x="643" y="12456"/>
                    <a:pt x="1044" y="12161"/>
                    <a:pt x="1419" y="11831"/>
                  </a:cubicBezTo>
                  <a:cubicBezTo>
                    <a:pt x="1803" y="11492"/>
                    <a:pt x="2177" y="11135"/>
                    <a:pt x="2543" y="10778"/>
                  </a:cubicBezTo>
                  <a:cubicBezTo>
                    <a:pt x="3257" y="10074"/>
                    <a:pt x="3944" y="9333"/>
                    <a:pt x="4586" y="8566"/>
                  </a:cubicBezTo>
                  <a:cubicBezTo>
                    <a:pt x="5897" y="7005"/>
                    <a:pt x="7057" y="5328"/>
                    <a:pt x="8047" y="3543"/>
                  </a:cubicBezTo>
                  <a:cubicBezTo>
                    <a:pt x="8333" y="3026"/>
                    <a:pt x="8609" y="2500"/>
                    <a:pt x="8850" y="1964"/>
                  </a:cubicBezTo>
                  <a:cubicBezTo>
                    <a:pt x="9100" y="1376"/>
                    <a:pt x="9287" y="769"/>
                    <a:pt x="9466" y="153"/>
                  </a:cubicBezTo>
                  <a:cubicBezTo>
                    <a:pt x="9473" y="130"/>
                    <a:pt x="9468" y="0"/>
                    <a:pt x="9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79450" y="4391400"/>
              <a:ext cx="196075" cy="199775"/>
            </a:xfrm>
            <a:custGeom>
              <a:avLst/>
              <a:gdLst/>
              <a:ahLst/>
              <a:cxnLst/>
              <a:rect l="l" t="t" r="r" b="b"/>
              <a:pathLst>
                <a:path w="7843" h="7991" extrusionOk="0">
                  <a:moveTo>
                    <a:pt x="5713" y="0"/>
                  </a:moveTo>
                  <a:cubicBezTo>
                    <a:pt x="5027" y="0"/>
                    <a:pt x="4335" y="341"/>
                    <a:pt x="3828" y="827"/>
                  </a:cubicBezTo>
                  <a:cubicBezTo>
                    <a:pt x="3177" y="1443"/>
                    <a:pt x="2775" y="2273"/>
                    <a:pt x="2383" y="3075"/>
                  </a:cubicBezTo>
                  <a:cubicBezTo>
                    <a:pt x="1589" y="4717"/>
                    <a:pt x="795" y="6349"/>
                    <a:pt x="1" y="7991"/>
                  </a:cubicBezTo>
                  <a:cubicBezTo>
                    <a:pt x="1" y="7991"/>
                    <a:pt x="3757" y="6662"/>
                    <a:pt x="5068" y="5921"/>
                  </a:cubicBezTo>
                  <a:cubicBezTo>
                    <a:pt x="5799" y="5502"/>
                    <a:pt x="6495" y="5002"/>
                    <a:pt x="7013" y="4333"/>
                  </a:cubicBezTo>
                  <a:cubicBezTo>
                    <a:pt x="7530" y="3673"/>
                    <a:pt x="7842" y="2817"/>
                    <a:pt x="7753" y="1987"/>
                  </a:cubicBezTo>
                  <a:cubicBezTo>
                    <a:pt x="7655" y="1148"/>
                    <a:pt x="7093" y="346"/>
                    <a:pt x="6290" y="87"/>
                  </a:cubicBezTo>
                  <a:cubicBezTo>
                    <a:pt x="6101" y="28"/>
                    <a:pt x="5907" y="0"/>
                    <a:pt x="57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475" y="4438925"/>
              <a:ext cx="300175" cy="259500"/>
            </a:xfrm>
            <a:custGeom>
              <a:avLst/>
              <a:gdLst/>
              <a:ahLst/>
              <a:cxnLst/>
              <a:rect l="l" t="t" r="r" b="b"/>
              <a:pathLst>
                <a:path w="12007" h="10380" extrusionOk="0">
                  <a:moveTo>
                    <a:pt x="11981" y="1"/>
                  </a:moveTo>
                  <a:cubicBezTo>
                    <a:pt x="11978" y="1"/>
                    <a:pt x="11975" y="2"/>
                    <a:pt x="11971" y="6"/>
                  </a:cubicBezTo>
                  <a:cubicBezTo>
                    <a:pt x="11641" y="300"/>
                    <a:pt x="11311" y="586"/>
                    <a:pt x="10999" y="907"/>
                  </a:cubicBezTo>
                  <a:cubicBezTo>
                    <a:pt x="10660" y="1255"/>
                    <a:pt x="10339" y="1638"/>
                    <a:pt x="10009" y="2013"/>
                  </a:cubicBezTo>
                  <a:cubicBezTo>
                    <a:pt x="9340" y="2753"/>
                    <a:pt x="8644" y="3467"/>
                    <a:pt x="7912" y="4136"/>
                  </a:cubicBezTo>
                  <a:cubicBezTo>
                    <a:pt x="6440" y="5492"/>
                    <a:pt x="4852" y="6723"/>
                    <a:pt x="3166" y="7794"/>
                  </a:cubicBezTo>
                  <a:cubicBezTo>
                    <a:pt x="2676" y="8097"/>
                    <a:pt x="2185" y="8383"/>
                    <a:pt x="1685" y="8659"/>
                  </a:cubicBezTo>
                  <a:cubicBezTo>
                    <a:pt x="1177" y="8945"/>
                    <a:pt x="686" y="9248"/>
                    <a:pt x="178" y="9533"/>
                  </a:cubicBezTo>
                  <a:cubicBezTo>
                    <a:pt x="1" y="9634"/>
                    <a:pt x="39" y="10380"/>
                    <a:pt x="246" y="10380"/>
                  </a:cubicBezTo>
                  <a:cubicBezTo>
                    <a:pt x="259" y="10380"/>
                    <a:pt x="271" y="10377"/>
                    <a:pt x="285" y="10372"/>
                  </a:cubicBezTo>
                  <a:cubicBezTo>
                    <a:pt x="749" y="10185"/>
                    <a:pt x="1213" y="9997"/>
                    <a:pt x="1650" y="9756"/>
                  </a:cubicBezTo>
                  <a:cubicBezTo>
                    <a:pt x="2096" y="9507"/>
                    <a:pt x="2542" y="9248"/>
                    <a:pt x="2979" y="8980"/>
                  </a:cubicBezTo>
                  <a:cubicBezTo>
                    <a:pt x="3826" y="8454"/>
                    <a:pt x="4656" y="7892"/>
                    <a:pt x="5450" y="7285"/>
                  </a:cubicBezTo>
                  <a:cubicBezTo>
                    <a:pt x="7056" y="6072"/>
                    <a:pt x="8537" y="4716"/>
                    <a:pt x="9875" y="3217"/>
                  </a:cubicBezTo>
                  <a:cubicBezTo>
                    <a:pt x="10276" y="2771"/>
                    <a:pt x="10669" y="2307"/>
                    <a:pt x="11026" y="1826"/>
                  </a:cubicBezTo>
                  <a:cubicBezTo>
                    <a:pt x="11409" y="1308"/>
                    <a:pt x="11704" y="737"/>
                    <a:pt x="11998" y="166"/>
                  </a:cubicBezTo>
                  <a:cubicBezTo>
                    <a:pt x="12006" y="142"/>
                    <a:pt x="12007" y="1"/>
                    <a:pt x="119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119725" y="4618550"/>
              <a:ext cx="251150" cy="119275"/>
            </a:xfrm>
            <a:custGeom>
              <a:avLst/>
              <a:gdLst/>
              <a:ahLst/>
              <a:cxnLst/>
              <a:rect l="l" t="t" r="r" b="b"/>
              <a:pathLst>
                <a:path w="10046" h="4771" extrusionOk="0">
                  <a:moveTo>
                    <a:pt x="7160" y="0"/>
                  </a:moveTo>
                  <a:cubicBezTo>
                    <a:pt x="6925" y="0"/>
                    <a:pt x="6690" y="23"/>
                    <a:pt x="6460" y="65"/>
                  </a:cubicBezTo>
                  <a:cubicBezTo>
                    <a:pt x="5630" y="216"/>
                    <a:pt x="4863" y="609"/>
                    <a:pt x="4158" y="1073"/>
                  </a:cubicBezTo>
                  <a:cubicBezTo>
                    <a:pt x="2900" y="1893"/>
                    <a:pt x="1" y="4614"/>
                    <a:pt x="1" y="4614"/>
                  </a:cubicBezTo>
                  <a:cubicBezTo>
                    <a:pt x="1812" y="4659"/>
                    <a:pt x="3632" y="4712"/>
                    <a:pt x="5452" y="4757"/>
                  </a:cubicBezTo>
                  <a:cubicBezTo>
                    <a:pt x="5692" y="4764"/>
                    <a:pt x="5934" y="4771"/>
                    <a:pt x="6177" y="4771"/>
                  </a:cubicBezTo>
                  <a:cubicBezTo>
                    <a:pt x="6837" y="4771"/>
                    <a:pt x="7500" y="4722"/>
                    <a:pt x="8119" y="4507"/>
                  </a:cubicBezTo>
                  <a:cubicBezTo>
                    <a:pt x="8967" y="4222"/>
                    <a:pt x="9743" y="3553"/>
                    <a:pt x="9894" y="2661"/>
                  </a:cubicBezTo>
                  <a:cubicBezTo>
                    <a:pt x="10046" y="1831"/>
                    <a:pt x="9591" y="966"/>
                    <a:pt x="8886" y="493"/>
                  </a:cubicBezTo>
                  <a:cubicBezTo>
                    <a:pt x="8383" y="151"/>
                    <a:pt x="7773" y="0"/>
                    <a:pt x="7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32725" y="4679025"/>
              <a:ext cx="731550" cy="457700"/>
            </a:xfrm>
            <a:custGeom>
              <a:avLst/>
              <a:gdLst/>
              <a:ahLst/>
              <a:cxnLst/>
              <a:rect l="l" t="t" r="r" b="b"/>
              <a:pathLst>
                <a:path w="29262" h="18308" extrusionOk="0">
                  <a:moveTo>
                    <a:pt x="29217" y="1"/>
                  </a:moveTo>
                  <a:cubicBezTo>
                    <a:pt x="29083" y="10"/>
                    <a:pt x="28958" y="10"/>
                    <a:pt x="28825" y="36"/>
                  </a:cubicBezTo>
                  <a:cubicBezTo>
                    <a:pt x="28691" y="63"/>
                    <a:pt x="28548" y="81"/>
                    <a:pt x="28405" y="90"/>
                  </a:cubicBezTo>
                  <a:cubicBezTo>
                    <a:pt x="28147" y="108"/>
                    <a:pt x="27888" y="161"/>
                    <a:pt x="27629" y="215"/>
                  </a:cubicBezTo>
                  <a:cubicBezTo>
                    <a:pt x="27103" y="340"/>
                    <a:pt x="26576" y="545"/>
                    <a:pt x="26059" y="723"/>
                  </a:cubicBezTo>
                  <a:cubicBezTo>
                    <a:pt x="25006" y="1089"/>
                    <a:pt x="23972" y="1508"/>
                    <a:pt x="22946" y="1954"/>
                  </a:cubicBezTo>
                  <a:cubicBezTo>
                    <a:pt x="20903" y="2829"/>
                    <a:pt x="18895" y="3783"/>
                    <a:pt x="16942" y="4845"/>
                  </a:cubicBezTo>
                  <a:cubicBezTo>
                    <a:pt x="14970" y="5906"/>
                    <a:pt x="13061" y="7066"/>
                    <a:pt x="11188" y="8288"/>
                  </a:cubicBezTo>
                  <a:cubicBezTo>
                    <a:pt x="9323" y="9511"/>
                    <a:pt x="7503" y="10813"/>
                    <a:pt x="5764" y="12205"/>
                  </a:cubicBezTo>
                  <a:cubicBezTo>
                    <a:pt x="4015" y="13596"/>
                    <a:pt x="2302" y="15059"/>
                    <a:pt x="714" y="16629"/>
                  </a:cubicBezTo>
                  <a:cubicBezTo>
                    <a:pt x="500" y="16844"/>
                    <a:pt x="322" y="17084"/>
                    <a:pt x="135" y="17316"/>
                  </a:cubicBezTo>
                  <a:cubicBezTo>
                    <a:pt x="1" y="17477"/>
                    <a:pt x="10" y="17789"/>
                    <a:pt x="54" y="17977"/>
                  </a:cubicBezTo>
                  <a:cubicBezTo>
                    <a:pt x="69" y="18059"/>
                    <a:pt x="148" y="18308"/>
                    <a:pt x="263" y="18308"/>
                  </a:cubicBezTo>
                  <a:cubicBezTo>
                    <a:pt x="285" y="18308"/>
                    <a:pt x="307" y="18299"/>
                    <a:pt x="331" y="18280"/>
                  </a:cubicBezTo>
                  <a:cubicBezTo>
                    <a:pt x="545" y="18119"/>
                    <a:pt x="768" y="17968"/>
                    <a:pt x="964" y="17789"/>
                  </a:cubicBezTo>
                  <a:cubicBezTo>
                    <a:pt x="1160" y="17611"/>
                    <a:pt x="1357" y="17423"/>
                    <a:pt x="1553" y="17245"/>
                  </a:cubicBezTo>
                  <a:cubicBezTo>
                    <a:pt x="1963" y="16870"/>
                    <a:pt x="2374" y="16487"/>
                    <a:pt x="2793" y="16121"/>
                  </a:cubicBezTo>
                  <a:cubicBezTo>
                    <a:pt x="3614" y="15372"/>
                    <a:pt x="4461" y="14649"/>
                    <a:pt x="5327" y="13935"/>
                  </a:cubicBezTo>
                  <a:cubicBezTo>
                    <a:pt x="7048" y="12517"/>
                    <a:pt x="8833" y="11170"/>
                    <a:pt x="10670" y="9903"/>
                  </a:cubicBezTo>
                  <a:cubicBezTo>
                    <a:pt x="12499" y="8636"/>
                    <a:pt x="14399" y="7459"/>
                    <a:pt x="16344" y="6361"/>
                  </a:cubicBezTo>
                  <a:cubicBezTo>
                    <a:pt x="18289" y="5264"/>
                    <a:pt x="20278" y="4247"/>
                    <a:pt x="22303" y="3319"/>
                  </a:cubicBezTo>
                  <a:cubicBezTo>
                    <a:pt x="23320" y="2855"/>
                    <a:pt x="24346" y="2418"/>
                    <a:pt x="25381" y="1999"/>
                  </a:cubicBezTo>
                  <a:cubicBezTo>
                    <a:pt x="25898" y="1785"/>
                    <a:pt x="26416" y="1553"/>
                    <a:pt x="26933" y="1339"/>
                  </a:cubicBezTo>
                  <a:cubicBezTo>
                    <a:pt x="27460" y="1116"/>
                    <a:pt x="27986" y="893"/>
                    <a:pt x="28477" y="590"/>
                  </a:cubicBezTo>
                  <a:cubicBezTo>
                    <a:pt x="28593" y="518"/>
                    <a:pt x="28709" y="456"/>
                    <a:pt x="28825" y="393"/>
                  </a:cubicBezTo>
                  <a:cubicBezTo>
                    <a:pt x="28967" y="322"/>
                    <a:pt x="29092" y="233"/>
                    <a:pt x="29226" y="152"/>
                  </a:cubicBezTo>
                  <a:cubicBezTo>
                    <a:pt x="29262" y="135"/>
                    <a:pt x="29262" y="1"/>
                    <a:pt x="292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51925" y="4792975"/>
              <a:ext cx="258750" cy="121325"/>
            </a:xfrm>
            <a:custGeom>
              <a:avLst/>
              <a:gdLst/>
              <a:ahLst/>
              <a:cxnLst/>
              <a:rect l="l" t="t" r="r" b="b"/>
              <a:pathLst>
                <a:path w="10350" h="4853" extrusionOk="0">
                  <a:moveTo>
                    <a:pt x="6660" y="0"/>
                  </a:moveTo>
                  <a:cubicBezTo>
                    <a:pt x="6176" y="0"/>
                    <a:pt x="5689" y="60"/>
                    <a:pt x="5211" y="153"/>
                  </a:cubicBezTo>
                  <a:cubicBezTo>
                    <a:pt x="3730" y="421"/>
                    <a:pt x="1" y="1821"/>
                    <a:pt x="1" y="1821"/>
                  </a:cubicBezTo>
                  <a:cubicBezTo>
                    <a:pt x="1660" y="2571"/>
                    <a:pt x="3328" y="3311"/>
                    <a:pt x="4988" y="4052"/>
                  </a:cubicBezTo>
                  <a:cubicBezTo>
                    <a:pt x="5808" y="4417"/>
                    <a:pt x="6647" y="4792"/>
                    <a:pt x="7539" y="4845"/>
                  </a:cubicBezTo>
                  <a:cubicBezTo>
                    <a:pt x="7611" y="4850"/>
                    <a:pt x="7683" y="4853"/>
                    <a:pt x="7755" y="4853"/>
                  </a:cubicBezTo>
                  <a:cubicBezTo>
                    <a:pt x="8591" y="4853"/>
                    <a:pt x="9451" y="4518"/>
                    <a:pt x="9894" y="3828"/>
                  </a:cubicBezTo>
                  <a:cubicBezTo>
                    <a:pt x="10349" y="3115"/>
                    <a:pt x="10260" y="2142"/>
                    <a:pt x="9796" y="1438"/>
                  </a:cubicBezTo>
                  <a:cubicBezTo>
                    <a:pt x="9332" y="733"/>
                    <a:pt x="8547" y="287"/>
                    <a:pt x="7718" y="108"/>
                  </a:cubicBezTo>
                  <a:cubicBezTo>
                    <a:pt x="7370" y="33"/>
                    <a:pt x="7016"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68050" y="4825500"/>
              <a:ext cx="390875" cy="47400"/>
            </a:xfrm>
            <a:custGeom>
              <a:avLst/>
              <a:gdLst/>
              <a:ahLst/>
              <a:cxnLst/>
              <a:rect l="l" t="t" r="r" b="b"/>
              <a:pathLst>
                <a:path w="15635" h="1896" extrusionOk="0">
                  <a:moveTo>
                    <a:pt x="7810" y="1"/>
                  </a:moveTo>
                  <a:cubicBezTo>
                    <a:pt x="6402" y="1"/>
                    <a:pt x="4994" y="101"/>
                    <a:pt x="3600" y="288"/>
                  </a:cubicBezTo>
                  <a:cubicBezTo>
                    <a:pt x="3038" y="369"/>
                    <a:pt x="2485" y="458"/>
                    <a:pt x="1932" y="565"/>
                  </a:cubicBezTo>
                  <a:cubicBezTo>
                    <a:pt x="1352" y="672"/>
                    <a:pt x="790" y="841"/>
                    <a:pt x="228" y="1029"/>
                  </a:cubicBezTo>
                  <a:cubicBezTo>
                    <a:pt x="1" y="1099"/>
                    <a:pt x="39" y="1895"/>
                    <a:pt x="233" y="1895"/>
                  </a:cubicBezTo>
                  <a:cubicBezTo>
                    <a:pt x="237" y="1895"/>
                    <a:pt x="242" y="1895"/>
                    <a:pt x="246" y="1894"/>
                  </a:cubicBezTo>
                  <a:cubicBezTo>
                    <a:pt x="745" y="1805"/>
                    <a:pt x="1254" y="1742"/>
                    <a:pt x="1753" y="1644"/>
                  </a:cubicBezTo>
                  <a:cubicBezTo>
                    <a:pt x="2235" y="1546"/>
                    <a:pt x="2717" y="1466"/>
                    <a:pt x="3208" y="1386"/>
                  </a:cubicBezTo>
                  <a:cubicBezTo>
                    <a:pt x="4198" y="1234"/>
                    <a:pt x="5197" y="1136"/>
                    <a:pt x="6205" y="1073"/>
                  </a:cubicBezTo>
                  <a:cubicBezTo>
                    <a:pt x="6805" y="1041"/>
                    <a:pt x="7406" y="1025"/>
                    <a:pt x="8009" y="1025"/>
                  </a:cubicBezTo>
                  <a:cubicBezTo>
                    <a:pt x="9415" y="1025"/>
                    <a:pt x="10825" y="1113"/>
                    <a:pt x="12218" y="1287"/>
                  </a:cubicBezTo>
                  <a:cubicBezTo>
                    <a:pt x="12771" y="1359"/>
                    <a:pt x="13324" y="1448"/>
                    <a:pt x="13877" y="1510"/>
                  </a:cubicBezTo>
                  <a:cubicBezTo>
                    <a:pt x="14147" y="1544"/>
                    <a:pt x="14416" y="1554"/>
                    <a:pt x="14684" y="1554"/>
                  </a:cubicBezTo>
                  <a:cubicBezTo>
                    <a:pt x="14982" y="1554"/>
                    <a:pt x="15280" y="1542"/>
                    <a:pt x="15581" y="1537"/>
                  </a:cubicBezTo>
                  <a:cubicBezTo>
                    <a:pt x="15635" y="1537"/>
                    <a:pt x="15626" y="1377"/>
                    <a:pt x="15590" y="1359"/>
                  </a:cubicBezTo>
                  <a:cubicBezTo>
                    <a:pt x="15117" y="1118"/>
                    <a:pt x="14644" y="877"/>
                    <a:pt x="14136" y="717"/>
                  </a:cubicBezTo>
                  <a:cubicBezTo>
                    <a:pt x="13654" y="556"/>
                    <a:pt x="13146" y="467"/>
                    <a:pt x="12646" y="386"/>
                  </a:cubicBezTo>
                  <a:cubicBezTo>
                    <a:pt x="11647" y="217"/>
                    <a:pt x="10630" y="119"/>
                    <a:pt x="9613" y="56"/>
                  </a:cubicBezTo>
                  <a:cubicBezTo>
                    <a:pt x="9013" y="19"/>
                    <a:pt x="8411" y="1"/>
                    <a:pt x="7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89500" y="4550125"/>
              <a:ext cx="220150" cy="174425"/>
            </a:xfrm>
            <a:custGeom>
              <a:avLst/>
              <a:gdLst/>
              <a:ahLst/>
              <a:cxnLst/>
              <a:rect l="l" t="t" r="r" b="b"/>
              <a:pathLst>
                <a:path w="8806" h="6977" extrusionOk="0">
                  <a:moveTo>
                    <a:pt x="6303" y="1"/>
                  </a:moveTo>
                  <a:cubicBezTo>
                    <a:pt x="5688" y="1"/>
                    <a:pt x="5071" y="195"/>
                    <a:pt x="4541" y="509"/>
                  </a:cubicBezTo>
                  <a:cubicBezTo>
                    <a:pt x="3809" y="928"/>
                    <a:pt x="3221" y="1562"/>
                    <a:pt x="2712" y="2231"/>
                  </a:cubicBezTo>
                  <a:cubicBezTo>
                    <a:pt x="1802" y="3435"/>
                    <a:pt x="0" y="6977"/>
                    <a:pt x="0" y="6977"/>
                  </a:cubicBezTo>
                  <a:cubicBezTo>
                    <a:pt x="1731" y="6406"/>
                    <a:pt x="3452" y="5835"/>
                    <a:pt x="5183" y="5264"/>
                  </a:cubicBezTo>
                  <a:cubicBezTo>
                    <a:pt x="6031" y="4978"/>
                    <a:pt x="6905" y="4684"/>
                    <a:pt x="7601" y="4122"/>
                  </a:cubicBezTo>
                  <a:cubicBezTo>
                    <a:pt x="8305" y="3560"/>
                    <a:pt x="8805" y="2659"/>
                    <a:pt x="8653" y="1776"/>
                  </a:cubicBezTo>
                  <a:cubicBezTo>
                    <a:pt x="8502" y="946"/>
                    <a:pt x="7779" y="286"/>
                    <a:pt x="6967" y="81"/>
                  </a:cubicBezTo>
                  <a:cubicBezTo>
                    <a:pt x="6749" y="26"/>
                    <a:pt x="6526" y="1"/>
                    <a:pt x="6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69275" y="4600725"/>
              <a:ext cx="288600" cy="272100"/>
            </a:xfrm>
            <a:custGeom>
              <a:avLst/>
              <a:gdLst/>
              <a:ahLst/>
              <a:cxnLst/>
              <a:rect l="l" t="t" r="r" b="b"/>
              <a:pathLst>
                <a:path w="11544" h="10884" extrusionOk="0">
                  <a:moveTo>
                    <a:pt x="11506" y="0"/>
                  </a:moveTo>
                  <a:cubicBezTo>
                    <a:pt x="11504" y="0"/>
                    <a:pt x="11502" y="1"/>
                    <a:pt x="11500" y="1"/>
                  </a:cubicBezTo>
                  <a:cubicBezTo>
                    <a:pt x="11045" y="109"/>
                    <a:pt x="10599" y="224"/>
                    <a:pt x="10179" y="421"/>
                  </a:cubicBezTo>
                  <a:cubicBezTo>
                    <a:pt x="9724" y="635"/>
                    <a:pt x="9296" y="902"/>
                    <a:pt x="8877" y="1179"/>
                  </a:cubicBezTo>
                  <a:cubicBezTo>
                    <a:pt x="8030" y="1732"/>
                    <a:pt x="7209" y="2348"/>
                    <a:pt x="6424" y="2990"/>
                  </a:cubicBezTo>
                  <a:cubicBezTo>
                    <a:pt x="4854" y="4257"/>
                    <a:pt x="3417" y="5693"/>
                    <a:pt x="2133" y="7254"/>
                  </a:cubicBezTo>
                  <a:cubicBezTo>
                    <a:pt x="1767" y="7691"/>
                    <a:pt x="1410" y="8146"/>
                    <a:pt x="1062" y="8601"/>
                  </a:cubicBezTo>
                  <a:cubicBezTo>
                    <a:pt x="714" y="9074"/>
                    <a:pt x="402" y="9574"/>
                    <a:pt x="99" y="10082"/>
                  </a:cubicBezTo>
                  <a:cubicBezTo>
                    <a:pt x="1" y="10243"/>
                    <a:pt x="9" y="10493"/>
                    <a:pt x="54" y="10680"/>
                  </a:cubicBezTo>
                  <a:cubicBezTo>
                    <a:pt x="74" y="10758"/>
                    <a:pt x="126" y="10883"/>
                    <a:pt x="195" y="10883"/>
                  </a:cubicBezTo>
                  <a:cubicBezTo>
                    <a:pt x="220" y="10883"/>
                    <a:pt x="248" y="10866"/>
                    <a:pt x="277" y="10823"/>
                  </a:cubicBezTo>
                  <a:cubicBezTo>
                    <a:pt x="1464" y="9208"/>
                    <a:pt x="2695" y="7629"/>
                    <a:pt x="4104" y="6202"/>
                  </a:cubicBezTo>
                  <a:cubicBezTo>
                    <a:pt x="5505" y="4774"/>
                    <a:pt x="7048" y="3463"/>
                    <a:pt x="8690" y="2321"/>
                  </a:cubicBezTo>
                  <a:cubicBezTo>
                    <a:pt x="9145" y="2000"/>
                    <a:pt x="9617" y="1688"/>
                    <a:pt x="10072" y="1366"/>
                  </a:cubicBezTo>
                  <a:cubicBezTo>
                    <a:pt x="10581" y="1010"/>
                    <a:pt x="11036" y="581"/>
                    <a:pt x="11509" y="171"/>
                  </a:cubicBezTo>
                  <a:cubicBezTo>
                    <a:pt x="11534" y="154"/>
                    <a:pt x="11543" y="0"/>
                    <a:pt x="115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5975" y="4685475"/>
              <a:ext cx="190500" cy="207025"/>
            </a:xfrm>
            <a:custGeom>
              <a:avLst/>
              <a:gdLst/>
              <a:ahLst/>
              <a:cxnLst/>
              <a:rect l="l" t="t" r="r" b="b"/>
              <a:pathLst>
                <a:path w="7620" h="8281" extrusionOk="0">
                  <a:moveTo>
                    <a:pt x="5201" y="1"/>
                  </a:moveTo>
                  <a:cubicBezTo>
                    <a:pt x="4373" y="1"/>
                    <a:pt x="3583" y="397"/>
                    <a:pt x="2981" y="956"/>
                  </a:cubicBezTo>
                  <a:cubicBezTo>
                    <a:pt x="2365" y="1536"/>
                    <a:pt x="1928" y="2276"/>
                    <a:pt x="1580" y="3044"/>
                  </a:cubicBezTo>
                  <a:cubicBezTo>
                    <a:pt x="964" y="4417"/>
                    <a:pt x="1" y="8280"/>
                    <a:pt x="1" y="8280"/>
                  </a:cubicBezTo>
                  <a:cubicBezTo>
                    <a:pt x="1553" y="7335"/>
                    <a:pt x="3105" y="6389"/>
                    <a:pt x="4667" y="5452"/>
                  </a:cubicBezTo>
                  <a:cubicBezTo>
                    <a:pt x="5434" y="4988"/>
                    <a:pt x="6219" y="4507"/>
                    <a:pt x="6772" y="3802"/>
                  </a:cubicBezTo>
                  <a:cubicBezTo>
                    <a:pt x="7334" y="3097"/>
                    <a:pt x="7619" y="2116"/>
                    <a:pt x="7272" y="1286"/>
                  </a:cubicBezTo>
                  <a:cubicBezTo>
                    <a:pt x="6950" y="510"/>
                    <a:pt x="6094" y="19"/>
                    <a:pt x="5255" y="1"/>
                  </a:cubicBezTo>
                  <a:cubicBezTo>
                    <a:pt x="5237" y="1"/>
                    <a:pt x="5219" y="1"/>
                    <a:pt x="5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09225" y="4734275"/>
              <a:ext cx="223725" cy="328400"/>
            </a:xfrm>
            <a:custGeom>
              <a:avLst/>
              <a:gdLst/>
              <a:ahLst/>
              <a:cxnLst/>
              <a:rect l="l" t="t" r="r" b="b"/>
              <a:pathLst>
                <a:path w="8949" h="13136" extrusionOk="0">
                  <a:moveTo>
                    <a:pt x="8906" y="0"/>
                  </a:moveTo>
                  <a:cubicBezTo>
                    <a:pt x="8902" y="0"/>
                    <a:pt x="8899" y="1"/>
                    <a:pt x="8895" y="3"/>
                  </a:cubicBezTo>
                  <a:cubicBezTo>
                    <a:pt x="8485" y="226"/>
                    <a:pt x="8092" y="449"/>
                    <a:pt x="7726" y="735"/>
                  </a:cubicBezTo>
                  <a:cubicBezTo>
                    <a:pt x="7334" y="1047"/>
                    <a:pt x="6977" y="1413"/>
                    <a:pt x="6638" y="1778"/>
                  </a:cubicBezTo>
                  <a:cubicBezTo>
                    <a:pt x="5942" y="2510"/>
                    <a:pt x="5291" y="3268"/>
                    <a:pt x="4675" y="4062"/>
                  </a:cubicBezTo>
                  <a:cubicBezTo>
                    <a:pt x="3435" y="5650"/>
                    <a:pt x="2356" y="7363"/>
                    <a:pt x="1446" y="9156"/>
                  </a:cubicBezTo>
                  <a:cubicBezTo>
                    <a:pt x="911" y="10218"/>
                    <a:pt x="438" y="11288"/>
                    <a:pt x="63" y="12403"/>
                  </a:cubicBezTo>
                  <a:cubicBezTo>
                    <a:pt x="1" y="12591"/>
                    <a:pt x="1" y="12840"/>
                    <a:pt x="81" y="13019"/>
                  </a:cubicBezTo>
                  <a:cubicBezTo>
                    <a:pt x="112" y="13098"/>
                    <a:pt x="151" y="13136"/>
                    <a:pt x="191" y="13136"/>
                  </a:cubicBezTo>
                  <a:cubicBezTo>
                    <a:pt x="231" y="13136"/>
                    <a:pt x="272" y="13096"/>
                    <a:pt x="304" y="13019"/>
                  </a:cubicBezTo>
                  <a:cubicBezTo>
                    <a:pt x="1071" y="11181"/>
                    <a:pt x="1936" y="9379"/>
                    <a:pt x="2980" y="7675"/>
                  </a:cubicBezTo>
                  <a:cubicBezTo>
                    <a:pt x="4033" y="5980"/>
                    <a:pt x="5237" y="4366"/>
                    <a:pt x="6584" y="2894"/>
                  </a:cubicBezTo>
                  <a:cubicBezTo>
                    <a:pt x="6968" y="2474"/>
                    <a:pt x="7360" y="2064"/>
                    <a:pt x="7744" y="1645"/>
                  </a:cubicBezTo>
                  <a:cubicBezTo>
                    <a:pt x="8163" y="1172"/>
                    <a:pt x="8538" y="663"/>
                    <a:pt x="8931" y="173"/>
                  </a:cubicBezTo>
                  <a:cubicBezTo>
                    <a:pt x="8947" y="148"/>
                    <a:pt x="8948" y="0"/>
                    <a:pt x="8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34950" y="4363450"/>
              <a:ext cx="183800" cy="280375"/>
            </a:xfrm>
            <a:custGeom>
              <a:avLst/>
              <a:gdLst/>
              <a:ahLst/>
              <a:cxnLst/>
              <a:rect l="l" t="t" r="r" b="b"/>
              <a:pathLst>
                <a:path w="7352" h="11215" extrusionOk="0">
                  <a:moveTo>
                    <a:pt x="6460" y="1"/>
                  </a:moveTo>
                  <a:lnTo>
                    <a:pt x="6460" y="1"/>
                  </a:lnTo>
                  <a:cubicBezTo>
                    <a:pt x="5023" y="1678"/>
                    <a:pt x="2606" y="2427"/>
                    <a:pt x="1553" y="4363"/>
                  </a:cubicBezTo>
                  <a:cubicBezTo>
                    <a:pt x="1286" y="4854"/>
                    <a:pt x="1125" y="5389"/>
                    <a:pt x="991" y="5933"/>
                  </a:cubicBezTo>
                  <a:cubicBezTo>
                    <a:pt x="625" y="7325"/>
                    <a:pt x="367" y="8743"/>
                    <a:pt x="224" y="10170"/>
                  </a:cubicBezTo>
                  <a:lnTo>
                    <a:pt x="1" y="11214"/>
                  </a:lnTo>
                  <a:cubicBezTo>
                    <a:pt x="233" y="10652"/>
                    <a:pt x="911" y="10429"/>
                    <a:pt x="1455" y="10135"/>
                  </a:cubicBezTo>
                  <a:cubicBezTo>
                    <a:pt x="3025" y="9296"/>
                    <a:pt x="4568" y="8297"/>
                    <a:pt x="5612" y="6852"/>
                  </a:cubicBezTo>
                  <a:cubicBezTo>
                    <a:pt x="7013" y="4907"/>
                    <a:pt x="7352" y="2231"/>
                    <a:pt x="6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33625" y="4540750"/>
              <a:ext cx="258725" cy="194500"/>
            </a:xfrm>
            <a:custGeom>
              <a:avLst/>
              <a:gdLst/>
              <a:ahLst/>
              <a:cxnLst/>
              <a:rect l="l" t="t" r="r" b="b"/>
              <a:pathLst>
                <a:path w="10349" h="7780" extrusionOk="0">
                  <a:moveTo>
                    <a:pt x="10349" y="1"/>
                  </a:moveTo>
                  <a:cubicBezTo>
                    <a:pt x="8368" y="973"/>
                    <a:pt x="5844" y="714"/>
                    <a:pt x="4122" y="2088"/>
                  </a:cubicBezTo>
                  <a:cubicBezTo>
                    <a:pt x="3685" y="2427"/>
                    <a:pt x="3328" y="2864"/>
                    <a:pt x="2989" y="3301"/>
                  </a:cubicBezTo>
                  <a:cubicBezTo>
                    <a:pt x="2106" y="4434"/>
                    <a:pt x="1312" y="5648"/>
                    <a:pt x="616" y="6906"/>
                  </a:cubicBezTo>
                  <a:lnTo>
                    <a:pt x="0" y="7780"/>
                  </a:lnTo>
                  <a:cubicBezTo>
                    <a:pt x="438" y="7352"/>
                    <a:pt x="1151" y="7405"/>
                    <a:pt x="1758" y="7352"/>
                  </a:cubicBezTo>
                  <a:cubicBezTo>
                    <a:pt x="3533" y="7200"/>
                    <a:pt x="5344" y="6879"/>
                    <a:pt x="6879" y="5960"/>
                  </a:cubicBezTo>
                  <a:cubicBezTo>
                    <a:pt x="8930" y="4729"/>
                    <a:pt x="10286" y="2400"/>
                    <a:pt x="103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15650" y="4390875"/>
              <a:ext cx="132950" cy="320750"/>
            </a:xfrm>
            <a:custGeom>
              <a:avLst/>
              <a:gdLst/>
              <a:ahLst/>
              <a:cxnLst/>
              <a:rect l="l" t="t" r="r" b="b"/>
              <a:pathLst>
                <a:path w="5318" h="12830" extrusionOk="0">
                  <a:moveTo>
                    <a:pt x="2935" y="1"/>
                  </a:moveTo>
                  <a:cubicBezTo>
                    <a:pt x="2248" y="2088"/>
                    <a:pt x="295" y="3703"/>
                    <a:pt x="54" y="5898"/>
                  </a:cubicBezTo>
                  <a:cubicBezTo>
                    <a:pt x="0" y="6451"/>
                    <a:pt x="54" y="7013"/>
                    <a:pt x="125" y="7557"/>
                  </a:cubicBezTo>
                  <a:cubicBezTo>
                    <a:pt x="321" y="8984"/>
                    <a:pt x="616" y="10394"/>
                    <a:pt x="1035" y="11777"/>
                  </a:cubicBezTo>
                  <a:lnTo>
                    <a:pt x="1222" y="12829"/>
                  </a:lnTo>
                  <a:cubicBezTo>
                    <a:pt x="1222" y="12214"/>
                    <a:pt x="1767" y="11750"/>
                    <a:pt x="2150" y="11277"/>
                  </a:cubicBezTo>
                  <a:cubicBezTo>
                    <a:pt x="3292" y="9903"/>
                    <a:pt x="4336" y="8387"/>
                    <a:pt x="4755" y="6656"/>
                  </a:cubicBezTo>
                  <a:cubicBezTo>
                    <a:pt x="5317" y="4319"/>
                    <a:pt x="4603" y="1723"/>
                    <a:pt x="2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3175" y="4594275"/>
              <a:ext cx="131375" cy="269000"/>
            </a:xfrm>
            <a:custGeom>
              <a:avLst/>
              <a:gdLst/>
              <a:ahLst/>
              <a:cxnLst/>
              <a:rect l="l" t="t" r="r" b="b"/>
              <a:pathLst>
                <a:path w="5255" h="10760" extrusionOk="0">
                  <a:moveTo>
                    <a:pt x="4050" y="1"/>
                  </a:moveTo>
                  <a:cubicBezTo>
                    <a:pt x="3033" y="1678"/>
                    <a:pt x="1026" y="2686"/>
                    <a:pt x="393" y="4542"/>
                  </a:cubicBezTo>
                  <a:cubicBezTo>
                    <a:pt x="232" y="5005"/>
                    <a:pt x="178" y="5505"/>
                    <a:pt x="134" y="5996"/>
                  </a:cubicBezTo>
                  <a:cubicBezTo>
                    <a:pt x="18" y="7262"/>
                    <a:pt x="0" y="8538"/>
                    <a:pt x="80" y="9814"/>
                  </a:cubicBezTo>
                  <a:lnTo>
                    <a:pt x="45" y="10759"/>
                  </a:lnTo>
                  <a:cubicBezTo>
                    <a:pt x="161" y="10233"/>
                    <a:pt x="723" y="9939"/>
                    <a:pt x="1151" y="9609"/>
                  </a:cubicBezTo>
                  <a:cubicBezTo>
                    <a:pt x="2409" y="8636"/>
                    <a:pt x="3604" y="7539"/>
                    <a:pt x="4309" y="6121"/>
                  </a:cubicBezTo>
                  <a:cubicBezTo>
                    <a:pt x="5255" y="4211"/>
                    <a:pt x="5147" y="1821"/>
                    <a:pt x="40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14825" y="4525300"/>
              <a:ext cx="488850" cy="500525"/>
            </a:xfrm>
            <a:custGeom>
              <a:avLst/>
              <a:gdLst/>
              <a:ahLst/>
              <a:cxnLst/>
              <a:rect l="l" t="t" r="r" b="b"/>
              <a:pathLst>
                <a:path w="19554" h="20021" extrusionOk="0">
                  <a:moveTo>
                    <a:pt x="19413" y="1"/>
                  </a:moveTo>
                  <a:cubicBezTo>
                    <a:pt x="19401" y="1"/>
                    <a:pt x="19388" y="7"/>
                    <a:pt x="19375" y="21"/>
                  </a:cubicBezTo>
                  <a:cubicBezTo>
                    <a:pt x="18804" y="637"/>
                    <a:pt x="18430" y="1404"/>
                    <a:pt x="17992" y="2117"/>
                  </a:cubicBezTo>
                  <a:cubicBezTo>
                    <a:pt x="17529" y="2885"/>
                    <a:pt x="17047" y="3643"/>
                    <a:pt x="16538" y="4374"/>
                  </a:cubicBezTo>
                  <a:cubicBezTo>
                    <a:pt x="15530" y="5829"/>
                    <a:pt x="14442" y="7220"/>
                    <a:pt x="13282" y="8549"/>
                  </a:cubicBezTo>
                  <a:cubicBezTo>
                    <a:pt x="10936" y="11226"/>
                    <a:pt x="8286" y="13626"/>
                    <a:pt x="5387" y="15686"/>
                  </a:cubicBezTo>
                  <a:cubicBezTo>
                    <a:pt x="4566" y="16275"/>
                    <a:pt x="3728" y="16828"/>
                    <a:pt x="2871" y="17363"/>
                  </a:cubicBezTo>
                  <a:cubicBezTo>
                    <a:pt x="2006" y="17908"/>
                    <a:pt x="1141" y="18443"/>
                    <a:pt x="257" y="18951"/>
                  </a:cubicBezTo>
                  <a:cubicBezTo>
                    <a:pt x="0" y="19092"/>
                    <a:pt x="67" y="20021"/>
                    <a:pt x="343" y="20021"/>
                  </a:cubicBezTo>
                  <a:cubicBezTo>
                    <a:pt x="364" y="20021"/>
                    <a:pt x="386" y="20015"/>
                    <a:pt x="409" y="20004"/>
                  </a:cubicBezTo>
                  <a:cubicBezTo>
                    <a:pt x="1221" y="19612"/>
                    <a:pt x="2015" y="19192"/>
                    <a:pt x="2791" y="18728"/>
                  </a:cubicBezTo>
                  <a:cubicBezTo>
                    <a:pt x="3549" y="18273"/>
                    <a:pt x="4299" y="17792"/>
                    <a:pt x="5021" y="17283"/>
                  </a:cubicBezTo>
                  <a:cubicBezTo>
                    <a:pt x="6484" y="16275"/>
                    <a:pt x="7885" y="15169"/>
                    <a:pt x="9214" y="13991"/>
                  </a:cubicBezTo>
                  <a:cubicBezTo>
                    <a:pt x="11926" y="11600"/>
                    <a:pt x="14344" y="8897"/>
                    <a:pt x="16422" y="5945"/>
                  </a:cubicBezTo>
                  <a:cubicBezTo>
                    <a:pt x="17002" y="5115"/>
                    <a:pt x="17555" y="4267"/>
                    <a:pt x="18082" y="3411"/>
                  </a:cubicBezTo>
                  <a:cubicBezTo>
                    <a:pt x="18635" y="2492"/>
                    <a:pt x="19179" y="1573"/>
                    <a:pt x="19509" y="547"/>
                  </a:cubicBezTo>
                  <a:cubicBezTo>
                    <a:pt x="19545" y="422"/>
                    <a:pt x="19554" y="280"/>
                    <a:pt x="19518" y="164"/>
                  </a:cubicBezTo>
                  <a:cubicBezTo>
                    <a:pt x="19511" y="127"/>
                    <a:pt x="19467" y="1"/>
                    <a:pt x="194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8025" y="4521575"/>
              <a:ext cx="80100" cy="291325"/>
            </a:xfrm>
            <a:custGeom>
              <a:avLst/>
              <a:gdLst/>
              <a:ahLst/>
              <a:cxnLst/>
              <a:rect l="l" t="t" r="r" b="b"/>
              <a:pathLst>
                <a:path w="3204" h="11653" extrusionOk="0">
                  <a:moveTo>
                    <a:pt x="3016" y="1"/>
                  </a:moveTo>
                  <a:cubicBezTo>
                    <a:pt x="2944" y="1"/>
                    <a:pt x="2926" y="170"/>
                    <a:pt x="2926" y="224"/>
                  </a:cubicBezTo>
                  <a:cubicBezTo>
                    <a:pt x="2819" y="1669"/>
                    <a:pt x="2703" y="3114"/>
                    <a:pt x="2400" y="4541"/>
                  </a:cubicBezTo>
                  <a:cubicBezTo>
                    <a:pt x="2088" y="5995"/>
                    <a:pt x="1624" y="7423"/>
                    <a:pt x="1035" y="8788"/>
                  </a:cubicBezTo>
                  <a:cubicBezTo>
                    <a:pt x="866" y="9198"/>
                    <a:pt x="705" y="9608"/>
                    <a:pt x="545" y="10019"/>
                  </a:cubicBezTo>
                  <a:cubicBezTo>
                    <a:pt x="366" y="10456"/>
                    <a:pt x="116" y="10875"/>
                    <a:pt x="18" y="11330"/>
                  </a:cubicBezTo>
                  <a:cubicBezTo>
                    <a:pt x="10" y="11373"/>
                    <a:pt x="1" y="11652"/>
                    <a:pt x="82" y="11652"/>
                  </a:cubicBezTo>
                  <a:cubicBezTo>
                    <a:pt x="84" y="11652"/>
                    <a:pt x="87" y="11652"/>
                    <a:pt x="90" y="11651"/>
                  </a:cubicBezTo>
                  <a:cubicBezTo>
                    <a:pt x="223" y="11616"/>
                    <a:pt x="313" y="11464"/>
                    <a:pt x="393" y="11357"/>
                  </a:cubicBezTo>
                  <a:cubicBezTo>
                    <a:pt x="491" y="11205"/>
                    <a:pt x="589" y="11054"/>
                    <a:pt x="687" y="10902"/>
                  </a:cubicBezTo>
                  <a:cubicBezTo>
                    <a:pt x="777" y="10759"/>
                    <a:pt x="875" y="10625"/>
                    <a:pt x="955" y="10483"/>
                  </a:cubicBezTo>
                  <a:cubicBezTo>
                    <a:pt x="1053" y="10313"/>
                    <a:pt x="1142" y="10126"/>
                    <a:pt x="1231" y="9947"/>
                  </a:cubicBezTo>
                  <a:cubicBezTo>
                    <a:pt x="1588" y="9252"/>
                    <a:pt x="1856" y="8484"/>
                    <a:pt x="2097" y="7735"/>
                  </a:cubicBezTo>
                  <a:cubicBezTo>
                    <a:pt x="2596" y="6192"/>
                    <a:pt x="2926" y="4595"/>
                    <a:pt x="3087" y="2980"/>
                  </a:cubicBezTo>
                  <a:cubicBezTo>
                    <a:pt x="3185" y="2052"/>
                    <a:pt x="3203" y="1142"/>
                    <a:pt x="3123" y="215"/>
                  </a:cubicBezTo>
                  <a:cubicBezTo>
                    <a:pt x="3123" y="161"/>
                    <a:pt x="3096" y="9"/>
                    <a:pt x="30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62575" y="4604425"/>
              <a:ext cx="316050" cy="235700"/>
            </a:xfrm>
            <a:custGeom>
              <a:avLst/>
              <a:gdLst/>
              <a:ahLst/>
              <a:cxnLst/>
              <a:rect l="l" t="t" r="r" b="b"/>
              <a:pathLst>
                <a:path w="12642" h="9428" extrusionOk="0">
                  <a:moveTo>
                    <a:pt x="12509" y="0"/>
                  </a:moveTo>
                  <a:cubicBezTo>
                    <a:pt x="12498" y="0"/>
                    <a:pt x="12485" y="5"/>
                    <a:pt x="12472" y="14"/>
                  </a:cubicBezTo>
                  <a:cubicBezTo>
                    <a:pt x="12293" y="121"/>
                    <a:pt x="12150" y="282"/>
                    <a:pt x="11999" y="433"/>
                  </a:cubicBezTo>
                  <a:cubicBezTo>
                    <a:pt x="11829" y="594"/>
                    <a:pt x="11651" y="763"/>
                    <a:pt x="11472" y="915"/>
                  </a:cubicBezTo>
                  <a:cubicBezTo>
                    <a:pt x="11124" y="1218"/>
                    <a:pt x="10785" y="1522"/>
                    <a:pt x="10438" y="1816"/>
                  </a:cubicBezTo>
                  <a:cubicBezTo>
                    <a:pt x="9706" y="2423"/>
                    <a:pt x="8948" y="2985"/>
                    <a:pt x="8181" y="3529"/>
                  </a:cubicBezTo>
                  <a:cubicBezTo>
                    <a:pt x="6503" y="4706"/>
                    <a:pt x="4728" y="5741"/>
                    <a:pt x="3060" y="6919"/>
                  </a:cubicBezTo>
                  <a:cubicBezTo>
                    <a:pt x="2551" y="7276"/>
                    <a:pt x="2007" y="7615"/>
                    <a:pt x="1543" y="8025"/>
                  </a:cubicBezTo>
                  <a:cubicBezTo>
                    <a:pt x="1302" y="8239"/>
                    <a:pt x="1062" y="8462"/>
                    <a:pt x="839" y="8703"/>
                  </a:cubicBezTo>
                  <a:cubicBezTo>
                    <a:pt x="580" y="8962"/>
                    <a:pt x="294" y="9176"/>
                    <a:pt x="9" y="9399"/>
                  </a:cubicBezTo>
                  <a:cubicBezTo>
                    <a:pt x="1" y="9407"/>
                    <a:pt x="0" y="9427"/>
                    <a:pt x="6" y="9427"/>
                  </a:cubicBezTo>
                  <a:cubicBezTo>
                    <a:pt x="7" y="9427"/>
                    <a:pt x="8" y="9427"/>
                    <a:pt x="9" y="9426"/>
                  </a:cubicBezTo>
                  <a:cubicBezTo>
                    <a:pt x="241" y="9319"/>
                    <a:pt x="473" y="9194"/>
                    <a:pt x="714" y="9105"/>
                  </a:cubicBezTo>
                  <a:cubicBezTo>
                    <a:pt x="972" y="9006"/>
                    <a:pt x="1240" y="8944"/>
                    <a:pt x="1490" y="8846"/>
                  </a:cubicBezTo>
                  <a:cubicBezTo>
                    <a:pt x="1980" y="8641"/>
                    <a:pt x="2435" y="8364"/>
                    <a:pt x="2890" y="8105"/>
                  </a:cubicBezTo>
                  <a:cubicBezTo>
                    <a:pt x="3836" y="7561"/>
                    <a:pt x="4764" y="6990"/>
                    <a:pt x="5683" y="6401"/>
                  </a:cubicBezTo>
                  <a:cubicBezTo>
                    <a:pt x="7288" y="5376"/>
                    <a:pt x="8912" y="4350"/>
                    <a:pt x="10339" y="3083"/>
                  </a:cubicBezTo>
                  <a:cubicBezTo>
                    <a:pt x="10750" y="2726"/>
                    <a:pt x="11133" y="2334"/>
                    <a:pt x="11508" y="1941"/>
                  </a:cubicBezTo>
                  <a:cubicBezTo>
                    <a:pt x="11901" y="1522"/>
                    <a:pt x="12311" y="1040"/>
                    <a:pt x="12579" y="531"/>
                  </a:cubicBezTo>
                  <a:cubicBezTo>
                    <a:pt x="12632" y="415"/>
                    <a:pt x="12641" y="291"/>
                    <a:pt x="12614" y="175"/>
                  </a:cubicBezTo>
                  <a:cubicBezTo>
                    <a:pt x="12607" y="129"/>
                    <a:pt x="12574" y="0"/>
                    <a:pt x="12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62775" y="4671275"/>
              <a:ext cx="198625" cy="321400"/>
            </a:xfrm>
            <a:custGeom>
              <a:avLst/>
              <a:gdLst/>
              <a:ahLst/>
              <a:cxnLst/>
              <a:rect l="l" t="t" r="r" b="b"/>
              <a:pathLst>
                <a:path w="7945" h="12856" extrusionOk="0">
                  <a:moveTo>
                    <a:pt x="7874" y="0"/>
                  </a:moveTo>
                  <a:cubicBezTo>
                    <a:pt x="7859" y="0"/>
                    <a:pt x="7844" y="17"/>
                    <a:pt x="7831" y="61"/>
                  </a:cubicBezTo>
                  <a:cubicBezTo>
                    <a:pt x="7287" y="1890"/>
                    <a:pt x="6654" y="3710"/>
                    <a:pt x="5780" y="5414"/>
                  </a:cubicBezTo>
                  <a:cubicBezTo>
                    <a:pt x="4870" y="7171"/>
                    <a:pt x="3719" y="8750"/>
                    <a:pt x="2425" y="10249"/>
                  </a:cubicBezTo>
                  <a:cubicBezTo>
                    <a:pt x="1667" y="11123"/>
                    <a:pt x="909" y="11997"/>
                    <a:pt x="25" y="12747"/>
                  </a:cubicBezTo>
                  <a:cubicBezTo>
                    <a:pt x="1" y="12763"/>
                    <a:pt x="6" y="12856"/>
                    <a:pt x="36" y="12856"/>
                  </a:cubicBezTo>
                  <a:cubicBezTo>
                    <a:pt x="38" y="12856"/>
                    <a:pt x="41" y="12855"/>
                    <a:pt x="43" y="12854"/>
                  </a:cubicBezTo>
                  <a:cubicBezTo>
                    <a:pt x="828" y="12301"/>
                    <a:pt x="1622" y="11747"/>
                    <a:pt x="2327" y="11096"/>
                  </a:cubicBezTo>
                  <a:cubicBezTo>
                    <a:pt x="3050" y="10418"/>
                    <a:pt x="3692" y="9669"/>
                    <a:pt x="4272" y="8875"/>
                  </a:cubicBezTo>
                  <a:cubicBezTo>
                    <a:pt x="5467" y="7260"/>
                    <a:pt x="6449" y="5476"/>
                    <a:pt x="7127" y="3585"/>
                  </a:cubicBezTo>
                  <a:cubicBezTo>
                    <a:pt x="7528" y="2470"/>
                    <a:pt x="7805" y="1337"/>
                    <a:pt x="7938" y="159"/>
                  </a:cubicBezTo>
                  <a:cubicBezTo>
                    <a:pt x="7945" y="102"/>
                    <a:pt x="7911" y="0"/>
                    <a:pt x="7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34900" y="4793900"/>
              <a:ext cx="238000" cy="160375"/>
            </a:xfrm>
            <a:custGeom>
              <a:avLst/>
              <a:gdLst/>
              <a:ahLst/>
              <a:cxnLst/>
              <a:rect l="l" t="t" r="r" b="b"/>
              <a:pathLst>
                <a:path w="9520" h="6415" extrusionOk="0">
                  <a:moveTo>
                    <a:pt x="9519" y="0"/>
                  </a:moveTo>
                  <a:lnTo>
                    <a:pt x="9519" y="0"/>
                  </a:lnTo>
                  <a:cubicBezTo>
                    <a:pt x="7726" y="776"/>
                    <a:pt x="5505" y="428"/>
                    <a:pt x="3917" y="1570"/>
                  </a:cubicBezTo>
                  <a:cubicBezTo>
                    <a:pt x="3516" y="1856"/>
                    <a:pt x="3177" y="2221"/>
                    <a:pt x="2855" y="2596"/>
                  </a:cubicBezTo>
                  <a:cubicBezTo>
                    <a:pt x="2017" y="3560"/>
                    <a:pt x="1259" y="4585"/>
                    <a:pt x="590" y="5674"/>
                  </a:cubicBezTo>
                  <a:lnTo>
                    <a:pt x="1" y="6414"/>
                  </a:lnTo>
                  <a:cubicBezTo>
                    <a:pt x="323" y="6141"/>
                    <a:pt x="782" y="6132"/>
                    <a:pt x="1223" y="6132"/>
                  </a:cubicBezTo>
                  <a:cubicBezTo>
                    <a:pt x="1256" y="6132"/>
                    <a:pt x="1289" y="6132"/>
                    <a:pt x="1321" y="6132"/>
                  </a:cubicBezTo>
                  <a:cubicBezTo>
                    <a:pt x="1409" y="6132"/>
                    <a:pt x="1496" y="6132"/>
                    <a:pt x="1580" y="6129"/>
                  </a:cubicBezTo>
                  <a:cubicBezTo>
                    <a:pt x="3159" y="6066"/>
                    <a:pt x="4782" y="5870"/>
                    <a:pt x="6174" y="5130"/>
                  </a:cubicBezTo>
                  <a:cubicBezTo>
                    <a:pt x="8056" y="4130"/>
                    <a:pt x="9359" y="2123"/>
                    <a:pt x="95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1400" y="4841475"/>
              <a:ext cx="346550" cy="148525"/>
            </a:xfrm>
            <a:custGeom>
              <a:avLst/>
              <a:gdLst/>
              <a:ahLst/>
              <a:cxnLst/>
              <a:rect l="l" t="t" r="r" b="b"/>
              <a:pathLst>
                <a:path w="13862" h="5941" extrusionOk="0">
                  <a:moveTo>
                    <a:pt x="13800" y="1"/>
                  </a:moveTo>
                  <a:cubicBezTo>
                    <a:pt x="13795" y="1"/>
                    <a:pt x="13789" y="2"/>
                    <a:pt x="13783" y="6"/>
                  </a:cubicBezTo>
                  <a:cubicBezTo>
                    <a:pt x="12186" y="1086"/>
                    <a:pt x="10625" y="2227"/>
                    <a:pt x="8903" y="3120"/>
                  </a:cubicBezTo>
                  <a:cubicBezTo>
                    <a:pt x="8029" y="3566"/>
                    <a:pt x="7128" y="3967"/>
                    <a:pt x="6209" y="4297"/>
                  </a:cubicBezTo>
                  <a:cubicBezTo>
                    <a:pt x="5281" y="4627"/>
                    <a:pt x="4327" y="4886"/>
                    <a:pt x="3363" y="5127"/>
                  </a:cubicBezTo>
                  <a:cubicBezTo>
                    <a:pt x="2266" y="5403"/>
                    <a:pt x="1169" y="5698"/>
                    <a:pt x="36" y="5805"/>
                  </a:cubicBezTo>
                  <a:cubicBezTo>
                    <a:pt x="0" y="5814"/>
                    <a:pt x="9" y="5921"/>
                    <a:pt x="45" y="5921"/>
                  </a:cubicBezTo>
                  <a:cubicBezTo>
                    <a:pt x="487" y="5929"/>
                    <a:pt x="931" y="5940"/>
                    <a:pt x="1375" y="5940"/>
                  </a:cubicBezTo>
                  <a:cubicBezTo>
                    <a:pt x="1925" y="5940"/>
                    <a:pt x="2476" y="5923"/>
                    <a:pt x="3024" y="5858"/>
                  </a:cubicBezTo>
                  <a:cubicBezTo>
                    <a:pt x="4015" y="5751"/>
                    <a:pt x="4978" y="5501"/>
                    <a:pt x="5924" y="5198"/>
                  </a:cubicBezTo>
                  <a:cubicBezTo>
                    <a:pt x="7824" y="4592"/>
                    <a:pt x="9653" y="3735"/>
                    <a:pt x="11285" y="2593"/>
                  </a:cubicBezTo>
                  <a:cubicBezTo>
                    <a:pt x="12240" y="1924"/>
                    <a:pt x="13096" y="1148"/>
                    <a:pt x="13837" y="247"/>
                  </a:cubicBezTo>
                  <a:cubicBezTo>
                    <a:pt x="13861" y="206"/>
                    <a:pt x="13856" y="1"/>
                    <a:pt x="138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7_1">
    <p:spTree>
      <p:nvGrpSpPr>
        <p:cNvPr id="1" name="Shape 492"/>
        <p:cNvGrpSpPr/>
        <p:nvPr/>
      </p:nvGrpSpPr>
      <p:grpSpPr>
        <a:xfrm>
          <a:off x="0" y="0"/>
          <a:ext cx="0" cy="0"/>
          <a:chOff x="0" y="0"/>
          <a:chExt cx="0" cy="0"/>
        </a:xfrm>
      </p:grpSpPr>
      <p:sp>
        <p:nvSpPr>
          <p:cNvPr id="493" name="Google Shape;493;p33"/>
          <p:cNvSpPr/>
          <p:nvPr/>
        </p:nvSpPr>
        <p:spPr>
          <a:xfrm>
            <a:off x="6611723" y="3498099"/>
            <a:ext cx="1492893" cy="892297"/>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33"/>
          <p:cNvGrpSpPr/>
          <p:nvPr/>
        </p:nvGrpSpPr>
        <p:grpSpPr>
          <a:xfrm>
            <a:off x="6595809" y="459445"/>
            <a:ext cx="4449430" cy="4449430"/>
            <a:chOff x="7586409" y="459445"/>
            <a:chExt cx="4449430" cy="4449430"/>
          </a:xfrm>
        </p:grpSpPr>
        <p:grpSp>
          <p:nvGrpSpPr>
            <p:cNvPr id="495" name="Google Shape;495;p33"/>
            <p:cNvGrpSpPr/>
            <p:nvPr/>
          </p:nvGrpSpPr>
          <p:grpSpPr>
            <a:xfrm rot="-2700000">
              <a:off x="8238018" y="1111044"/>
              <a:ext cx="3146213" cy="3146231"/>
              <a:chOff x="1595125" y="642725"/>
              <a:chExt cx="4426400" cy="4426425"/>
            </a:xfrm>
          </p:grpSpPr>
          <p:sp>
            <p:nvSpPr>
              <p:cNvPr id="496" name="Google Shape;496;p33"/>
              <p:cNvSpPr/>
              <p:nvPr/>
            </p:nvSpPr>
            <p:spPr>
              <a:xfrm>
                <a:off x="3783400" y="4644800"/>
                <a:ext cx="85775" cy="9050"/>
              </a:xfrm>
              <a:custGeom>
                <a:avLst/>
                <a:gdLst/>
                <a:ahLst/>
                <a:cxnLst/>
                <a:rect l="l" t="t" r="r" b="b"/>
                <a:pathLst>
                  <a:path w="3431" h="362" extrusionOk="0">
                    <a:moveTo>
                      <a:pt x="1714" y="0"/>
                    </a:moveTo>
                    <a:cubicBezTo>
                      <a:pt x="1177" y="0"/>
                      <a:pt x="641" y="49"/>
                      <a:pt x="105" y="148"/>
                    </a:cubicBezTo>
                    <a:cubicBezTo>
                      <a:pt x="21" y="202"/>
                      <a:pt x="0" y="274"/>
                      <a:pt x="38" y="362"/>
                    </a:cubicBezTo>
                    <a:lnTo>
                      <a:pt x="3389" y="362"/>
                    </a:lnTo>
                    <a:cubicBezTo>
                      <a:pt x="3430" y="274"/>
                      <a:pt x="3410" y="202"/>
                      <a:pt x="3326" y="148"/>
                    </a:cubicBezTo>
                    <a:cubicBezTo>
                      <a:pt x="2788" y="49"/>
                      <a:pt x="2250" y="0"/>
                      <a:pt x="1714" y="0"/>
                    </a:cubicBezTo>
                    <a:close/>
                  </a:path>
                </a:pathLst>
              </a:custGeom>
              <a:solidFill>
                <a:srgbClr val="5C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3868100" y="4646500"/>
                <a:ext cx="27975" cy="7350"/>
              </a:xfrm>
              <a:custGeom>
                <a:avLst/>
                <a:gdLst/>
                <a:ahLst/>
                <a:cxnLst/>
                <a:rect l="l" t="t" r="r" b="b"/>
                <a:pathLst>
                  <a:path w="1119" h="294" extrusionOk="0">
                    <a:moveTo>
                      <a:pt x="540" y="0"/>
                    </a:moveTo>
                    <a:cubicBezTo>
                      <a:pt x="515" y="0"/>
                      <a:pt x="490" y="0"/>
                      <a:pt x="466" y="0"/>
                    </a:cubicBezTo>
                    <a:cubicBezTo>
                      <a:pt x="365" y="4"/>
                      <a:pt x="264" y="17"/>
                      <a:pt x="168" y="51"/>
                    </a:cubicBezTo>
                    <a:cubicBezTo>
                      <a:pt x="101" y="76"/>
                      <a:pt x="51" y="118"/>
                      <a:pt x="13" y="176"/>
                    </a:cubicBezTo>
                    <a:cubicBezTo>
                      <a:pt x="9" y="214"/>
                      <a:pt x="5" y="256"/>
                      <a:pt x="1" y="294"/>
                    </a:cubicBezTo>
                    <a:lnTo>
                      <a:pt x="1073" y="294"/>
                    </a:lnTo>
                    <a:cubicBezTo>
                      <a:pt x="1119" y="231"/>
                      <a:pt x="1115" y="168"/>
                      <a:pt x="1060" y="113"/>
                    </a:cubicBezTo>
                    <a:cubicBezTo>
                      <a:pt x="902" y="7"/>
                      <a:pt x="721" y="0"/>
                      <a:pt x="540" y="0"/>
                    </a:cubicBezTo>
                    <a:close/>
                  </a:path>
                </a:pathLst>
              </a:custGeom>
              <a:solidFill>
                <a:srgbClr val="99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3894900" y="4645625"/>
                <a:ext cx="26950" cy="8225"/>
              </a:xfrm>
              <a:custGeom>
                <a:avLst/>
                <a:gdLst/>
                <a:ahLst/>
                <a:cxnLst/>
                <a:rect l="l" t="t" r="r" b="b"/>
                <a:pathLst>
                  <a:path w="1078" h="329" extrusionOk="0">
                    <a:moveTo>
                      <a:pt x="540" y="1"/>
                    </a:moveTo>
                    <a:cubicBezTo>
                      <a:pt x="362" y="1"/>
                      <a:pt x="185" y="71"/>
                      <a:pt x="9" y="215"/>
                    </a:cubicBezTo>
                    <a:cubicBezTo>
                      <a:pt x="5" y="253"/>
                      <a:pt x="5" y="291"/>
                      <a:pt x="1" y="329"/>
                    </a:cubicBezTo>
                    <a:lnTo>
                      <a:pt x="1073" y="329"/>
                    </a:lnTo>
                    <a:cubicBezTo>
                      <a:pt x="1073" y="287"/>
                      <a:pt x="1073" y="245"/>
                      <a:pt x="1077" y="207"/>
                    </a:cubicBezTo>
                    <a:cubicBezTo>
                      <a:pt x="897" y="71"/>
                      <a:pt x="718" y="1"/>
                      <a:pt x="540" y="1"/>
                    </a:cubicBezTo>
                    <a:close/>
                  </a:path>
                </a:pathLst>
              </a:custGeom>
              <a:solidFill>
                <a:srgbClr val="CF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3759825" y="4646125"/>
                <a:ext cx="24525" cy="7725"/>
              </a:xfrm>
              <a:custGeom>
                <a:avLst/>
                <a:gdLst/>
                <a:ahLst/>
                <a:cxnLst/>
                <a:rect l="l" t="t" r="r" b="b"/>
                <a:pathLst>
                  <a:path w="981" h="309" extrusionOk="0">
                    <a:moveTo>
                      <a:pt x="526" y="1"/>
                    </a:moveTo>
                    <a:cubicBezTo>
                      <a:pt x="385" y="1"/>
                      <a:pt x="240" y="44"/>
                      <a:pt x="93" y="107"/>
                    </a:cubicBezTo>
                    <a:cubicBezTo>
                      <a:pt x="17" y="162"/>
                      <a:pt x="1" y="229"/>
                      <a:pt x="43" y="309"/>
                    </a:cubicBezTo>
                    <a:lnTo>
                      <a:pt x="981" y="309"/>
                    </a:lnTo>
                    <a:cubicBezTo>
                      <a:pt x="981" y="267"/>
                      <a:pt x="977" y="229"/>
                      <a:pt x="977" y="187"/>
                    </a:cubicBezTo>
                    <a:cubicBezTo>
                      <a:pt x="832" y="53"/>
                      <a:pt x="681" y="1"/>
                      <a:pt x="526" y="1"/>
                    </a:cubicBezTo>
                    <a:close/>
                  </a:path>
                </a:pathLst>
              </a:custGeom>
              <a:solidFill>
                <a:srgbClr val="7BE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3717325" y="4646100"/>
                <a:ext cx="24625" cy="7750"/>
              </a:xfrm>
              <a:custGeom>
                <a:avLst/>
                <a:gdLst/>
                <a:ahLst/>
                <a:cxnLst/>
                <a:rect l="l" t="t" r="r" b="b"/>
                <a:pathLst>
                  <a:path w="985" h="310" extrusionOk="0">
                    <a:moveTo>
                      <a:pt x="455" y="1"/>
                    </a:moveTo>
                    <a:cubicBezTo>
                      <a:pt x="297" y="1"/>
                      <a:pt x="145" y="52"/>
                      <a:pt x="0" y="184"/>
                    </a:cubicBezTo>
                    <a:cubicBezTo>
                      <a:pt x="0" y="226"/>
                      <a:pt x="4" y="268"/>
                      <a:pt x="4" y="310"/>
                    </a:cubicBezTo>
                    <a:lnTo>
                      <a:pt x="943" y="310"/>
                    </a:lnTo>
                    <a:cubicBezTo>
                      <a:pt x="984" y="226"/>
                      <a:pt x="968" y="159"/>
                      <a:pt x="892" y="104"/>
                    </a:cubicBezTo>
                    <a:cubicBezTo>
                      <a:pt x="743" y="43"/>
                      <a:pt x="597" y="1"/>
                      <a:pt x="455" y="1"/>
                    </a:cubicBezTo>
                    <a:close/>
                  </a:path>
                </a:pathLst>
              </a:custGeom>
              <a:solidFill>
                <a:srgbClr val="D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3740675" y="4646450"/>
                <a:ext cx="20225" cy="7400"/>
              </a:xfrm>
              <a:custGeom>
                <a:avLst/>
                <a:gdLst/>
                <a:ahLst/>
                <a:cxnLst/>
                <a:rect l="l" t="t" r="r" b="b"/>
                <a:pathLst>
                  <a:path w="809" h="296" extrusionOk="0">
                    <a:moveTo>
                      <a:pt x="400" y="0"/>
                    </a:moveTo>
                    <a:cubicBezTo>
                      <a:pt x="267" y="0"/>
                      <a:pt x="134" y="61"/>
                      <a:pt x="0" y="182"/>
                    </a:cubicBezTo>
                    <a:cubicBezTo>
                      <a:pt x="4" y="220"/>
                      <a:pt x="4" y="258"/>
                      <a:pt x="9" y="296"/>
                    </a:cubicBezTo>
                    <a:lnTo>
                      <a:pt x="809" y="296"/>
                    </a:lnTo>
                    <a:cubicBezTo>
                      <a:pt x="809" y="258"/>
                      <a:pt x="804" y="220"/>
                      <a:pt x="800" y="182"/>
                    </a:cubicBezTo>
                    <a:cubicBezTo>
                      <a:pt x="666" y="61"/>
                      <a:pt x="533" y="0"/>
                      <a:pt x="400" y="0"/>
                    </a:cubicBezTo>
                    <a:close/>
                  </a:path>
                </a:pathLst>
              </a:custGeom>
              <a:solidFill>
                <a:srgbClr val="ADF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5727375" y="2622975"/>
                <a:ext cx="3150" cy="17900"/>
              </a:xfrm>
              <a:custGeom>
                <a:avLst/>
                <a:gdLst/>
                <a:ahLst/>
                <a:cxnLst/>
                <a:rect l="l" t="t" r="r" b="b"/>
                <a:pathLst>
                  <a:path w="126" h="716" extrusionOk="0">
                    <a:moveTo>
                      <a:pt x="65" y="0"/>
                    </a:moveTo>
                    <a:cubicBezTo>
                      <a:pt x="44" y="0"/>
                      <a:pt x="23" y="14"/>
                      <a:pt x="0" y="41"/>
                    </a:cubicBezTo>
                    <a:cubicBezTo>
                      <a:pt x="0" y="191"/>
                      <a:pt x="0" y="346"/>
                      <a:pt x="4" y="497"/>
                    </a:cubicBezTo>
                    <a:cubicBezTo>
                      <a:pt x="4" y="589"/>
                      <a:pt x="59" y="661"/>
                      <a:pt x="126" y="715"/>
                    </a:cubicBezTo>
                    <a:lnTo>
                      <a:pt x="126" y="45"/>
                    </a:lnTo>
                    <a:cubicBezTo>
                      <a:pt x="107" y="15"/>
                      <a:pt x="86" y="0"/>
                      <a:pt x="65" y="0"/>
                    </a:cubicBezTo>
                    <a:close/>
                  </a:path>
                </a:pathLst>
              </a:custGeom>
              <a:solidFill>
                <a:srgbClr val="5CB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5727375" y="2821775"/>
                <a:ext cx="3150" cy="17900"/>
              </a:xfrm>
              <a:custGeom>
                <a:avLst/>
                <a:gdLst/>
                <a:ahLst/>
                <a:cxnLst/>
                <a:rect l="l" t="t" r="r" b="b"/>
                <a:pathLst>
                  <a:path w="126" h="716" extrusionOk="0">
                    <a:moveTo>
                      <a:pt x="126" y="1"/>
                    </a:moveTo>
                    <a:cubicBezTo>
                      <a:pt x="59" y="55"/>
                      <a:pt x="4" y="126"/>
                      <a:pt x="4" y="223"/>
                    </a:cubicBezTo>
                    <a:cubicBezTo>
                      <a:pt x="0" y="374"/>
                      <a:pt x="4" y="528"/>
                      <a:pt x="4" y="683"/>
                    </a:cubicBezTo>
                    <a:cubicBezTo>
                      <a:pt x="26" y="705"/>
                      <a:pt x="46" y="715"/>
                      <a:pt x="65" y="715"/>
                    </a:cubicBezTo>
                    <a:cubicBezTo>
                      <a:pt x="87" y="715"/>
                      <a:pt x="108" y="700"/>
                      <a:pt x="126" y="671"/>
                    </a:cubicBezTo>
                    <a:lnTo>
                      <a:pt x="126" y="1"/>
                    </a:lnTo>
                    <a:close/>
                  </a:path>
                </a:pathLst>
              </a:custGeom>
              <a:solidFill>
                <a:srgbClr val="58B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5727675" y="2850775"/>
                <a:ext cx="2850" cy="18150"/>
              </a:xfrm>
              <a:custGeom>
                <a:avLst/>
                <a:gdLst/>
                <a:ahLst/>
                <a:cxnLst/>
                <a:rect l="l" t="t" r="r" b="b"/>
                <a:pathLst>
                  <a:path w="114" h="726" extrusionOk="0">
                    <a:moveTo>
                      <a:pt x="58" y="1"/>
                    </a:moveTo>
                    <a:cubicBezTo>
                      <a:pt x="38" y="1"/>
                      <a:pt x="19" y="20"/>
                      <a:pt x="1" y="55"/>
                    </a:cubicBezTo>
                    <a:cubicBezTo>
                      <a:pt x="1" y="277"/>
                      <a:pt x="1" y="499"/>
                      <a:pt x="1" y="721"/>
                    </a:cubicBezTo>
                    <a:lnTo>
                      <a:pt x="59" y="726"/>
                    </a:lnTo>
                    <a:lnTo>
                      <a:pt x="114" y="713"/>
                    </a:lnTo>
                    <a:lnTo>
                      <a:pt x="114" y="47"/>
                    </a:lnTo>
                    <a:cubicBezTo>
                      <a:pt x="94" y="16"/>
                      <a:pt x="76" y="1"/>
                      <a:pt x="58" y="1"/>
                    </a:cubicBezTo>
                    <a:close/>
                  </a:path>
                </a:pathLst>
              </a:custGeom>
              <a:solidFill>
                <a:srgbClr val="C7E7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5727675" y="2602925"/>
                <a:ext cx="2850" cy="15625"/>
              </a:xfrm>
              <a:custGeom>
                <a:avLst/>
                <a:gdLst/>
                <a:ahLst/>
                <a:cxnLst/>
                <a:rect l="l" t="t" r="r" b="b"/>
                <a:pathLst>
                  <a:path w="114" h="625" extrusionOk="0">
                    <a:moveTo>
                      <a:pt x="59" y="0"/>
                    </a:moveTo>
                    <a:cubicBezTo>
                      <a:pt x="41" y="0"/>
                      <a:pt x="21" y="14"/>
                      <a:pt x="1" y="38"/>
                    </a:cubicBezTo>
                    <a:lnTo>
                      <a:pt x="5" y="570"/>
                    </a:lnTo>
                    <a:cubicBezTo>
                      <a:pt x="20" y="607"/>
                      <a:pt x="37" y="625"/>
                      <a:pt x="56" y="625"/>
                    </a:cubicBezTo>
                    <a:cubicBezTo>
                      <a:pt x="74" y="625"/>
                      <a:pt x="94" y="609"/>
                      <a:pt x="114" y="579"/>
                    </a:cubicBezTo>
                    <a:lnTo>
                      <a:pt x="114" y="47"/>
                    </a:lnTo>
                    <a:cubicBezTo>
                      <a:pt x="97" y="15"/>
                      <a:pt x="79" y="0"/>
                      <a:pt x="59" y="0"/>
                    </a:cubicBezTo>
                    <a:close/>
                  </a:path>
                </a:pathLst>
              </a:custGeom>
              <a:solidFill>
                <a:srgbClr val="B3D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5727475" y="2838525"/>
                <a:ext cx="3050" cy="13650"/>
              </a:xfrm>
              <a:custGeom>
                <a:avLst/>
                <a:gdLst/>
                <a:ahLst/>
                <a:cxnLst/>
                <a:rect l="l" t="t" r="r" b="b"/>
                <a:pathLst>
                  <a:path w="122" h="546" extrusionOk="0">
                    <a:moveTo>
                      <a:pt x="122" y="1"/>
                    </a:moveTo>
                    <a:cubicBezTo>
                      <a:pt x="84" y="1"/>
                      <a:pt x="42" y="5"/>
                      <a:pt x="0" y="13"/>
                    </a:cubicBezTo>
                    <a:cubicBezTo>
                      <a:pt x="5" y="189"/>
                      <a:pt x="9" y="365"/>
                      <a:pt x="9" y="545"/>
                    </a:cubicBezTo>
                    <a:cubicBezTo>
                      <a:pt x="47" y="541"/>
                      <a:pt x="84" y="541"/>
                      <a:pt x="122" y="533"/>
                    </a:cubicBezTo>
                    <a:lnTo>
                      <a:pt x="122" y="1"/>
                    </a:lnTo>
                    <a:close/>
                  </a:path>
                </a:pathLst>
              </a:custGeom>
              <a:solidFill>
                <a:srgbClr val="94D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5727675" y="2590500"/>
                <a:ext cx="2850" cy="13600"/>
              </a:xfrm>
              <a:custGeom>
                <a:avLst/>
                <a:gdLst/>
                <a:ahLst/>
                <a:cxnLst/>
                <a:rect l="l" t="t" r="r" b="b"/>
                <a:pathLst>
                  <a:path w="114" h="544" extrusionOk="0">
                    <a:moveTo>
                      <a:pt x="49" y="1"/>
                    </a:moveTo>
                    <a:cubicBezTo>
                      <a:pt x="33" y="1"/>
                      <a:pt x="19" y="2"/>
                      <a:pt x="5" y="4"/>
                    </a:cubicBezTo>
                    <a:cubicBezTo>
                      <a:pt x="1" y="179"/>
                      <a:pt x="1" y="355"/>
                      <a:pt x="1" y="535"/>
                    </a:cubicBezTo>
                    <a:cubicBezTo>
                      <a:pt x="39" y="535"/>
                      <a:pt x="76" y="540"/>
                      <a:pt x="114" y="544"/>
                    </a:cubicBezTo>
                    <a:lnTo>
                      <a:pt x="114" y="8"/>
                    </a:lnTo>
                    <a:cubicBezTo>
                      <a:pt x="92" y="3"/>
                      <a:pt x="70" y="1"/>
                      <a:pt x="49" y="1"/>
                    </a:cubicBezTo>
                    <a:close/>
                  </a:path>
                </a:pathLst>
              </a:custGeom>
              <a:solidFill>
                <a:srgbClr val="DF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p:nvPr/>
            </p:nvSpPr>
            <p:spPr>
              <a:xfrm>
                <a:off x="5727375" y="2617175"/>
                <a:ext cx="3150" cy="7050"/>
              </a:xfrm>
              <a:custGeom>
                <a:avLst/>
                <a:gdLst/>
                <a:ahLst/>
                <a:cxnLst/>
                <a:rect l="l" t="t" r="r" b="b"/>
                <a:pathLst>
                  <a:path w="126" h="282" extrusionOk="0">
                    <a:moveTo>
                      <a:pt x="17" y="0"/>
                    </a:moveTo>
                    <a:cubicBezTo>
                      <a:pt x="13" y="93"/>
                      <a:pt x="4" y="181"/>
                      <a:pt x="0" y="273"/>
                    </a:cubicBezTo>
                    <a:cubicBezTo>
                      <a:pt x="0" y="273"/>
                      <a:pt x="63" y="281"/>
                      <a:pt x="63" y="281"/>
                    </a:cubicBezTo>
                    <a:lnTo>
                      <a:pt x="126" y="277"/>
                    </a:lnTo>
                    <a:lnTo>
                      <a:pt x="126" y="9"/>
                    </a:lnTo>
                    <a:cubicBezTo>
                      <a:pt x="92" y="5"/>
                      <a:pt x="55" y="0"/>
                      <a:pt x="17" y="0"/>
                    </a:cubicBezTo>
                    <a:close/>
                  </a:path>
                </a:pathLst>
              </a:custGeom>
              <a:solidFill>
                <a:srgbClr val="8AC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1626325" y="2234350"/>
                <a:ext cx="4328825" cy="2834800"/>
              </a:xfrm>
              <a:custGeom>
                <a:avLst/>
                <a:gdLst/>
                <a:ahLst/>
                <a:cxnLst/>
                <a:rect l="l" t="t" r="r" b="b"/>
                <a:pathLst>
                  <a:path w="173153" h="113392" extrusionOk="0">
                    <a:moveTo>
                      <a:pt x="110807" y="0"/>
                    </a:moveTo>
                    <a:lnTo>
                      <a:pt x="110807" y="0"/>
                    </a:lnTo>
                    <a:cubicBezTo>
                      <a:pt x="110178" y="495"/>
                      <a:pt x="109521" y="951"/>
                      <a:pt x="108876" y="1420"/>
                    </a:cubicBezTo>
                    <a:cubicBezTo>
                      <a:pt x="108030" y="2036"/>
                      <a:pt x="107154" y="2610"/>
                      <a:pt x="106292" y="3196"/>
                    </a:cubicBezTo>
                    <a:cubicBezTo>
                      <a:pt x="105864" y="3481"/>
                      <a:pt x="105437" y="3766"/>
                      <a:pt x="105006" y="4038"/>
                    </a:cubicBezTo>
                    <a:cubicBezTo>
                      <a:pt x="104419" y="4402"/>
                      <a:pt x="103833" y="4767"/>
                      <a:pt x="103251" y="5131"/>
                    </a:cubicBezTo>
                    <a:cubicBezTo>
                      <a:pt x="102610" y="5533"/>
                      <a:pt x="101940" y="5889"/>
                      <a:pt x="101295" y="6287"/>
                    </a:cubicBezTo>
                    <a:cubicBezTo>
                      <a:pt x="100767" y="6614"/>
                      <a:pt x="100197" y="6874"/>
                      <a:pt x="99657" y="7188"/>
                    </a:cubicBezTo>
                    <a:cubicBezTo>
                      <a:pt x="98191" y="8046"/>
                      <a:pt x="96641" y="8733"/>
                      <a:pt x="95133" y="9508"/>
                    </a:cubicBezTo>
                    <a:cubicBezTo>
                      <a:pt x="94798" y="9684"/>
                      <a:pt x="94467" y="9873"/>
                      <a:pt x="94099" y="9973"/>
                    </a:cubicBezTo>
                    <a:cubicBezTo>
                      <a:pt x="94015" y="9994"/>
                      <a:pt x="93935" y="10044"/>
                      <a:pt x="93856" y="10082"/>
                    </a:cubicBezTo>
                    <a:cubicBezTo>
                      <a:pt x="93144" y="10455"/>
                      <a:pt x="92390" y="10731"/>
                      <a:pt x="91661" y="11062"/>
                    </a:cubicBezTo>
                    <a:cubicBezTo>
                      <a:pt x="90807" y="11447"/>
                      <a:pt x="89927" y="11762"/>
                      <a:pt x="89068" y="12130"/>
                    </a:cubicBezTo>
                    <a:cubicBezTo>
                      <a:pt x="88679" y="12298"/>
                      <a:pt x="88277" y="12428"/>
                      <a:pt x="87883" y="12578"/>
                    </a:cubicBezTo>
                    <a:cubicBezTo>
                      <a:pt x="87008" y="12905"/>
                      <a:pt x="86124" y="13211"/>
                      <a:pt x="85240" y="13512"/>
                    </a:cubicBezTo>
                    <a:cubicBezTo>
                      <a:pt x="84499" y="13764"/>
                      <a:pt x="83757" y="13998"/>
                      <a:pt x="83016" y="14237"/>
                    </a:cubicBezTo>
                    <a:cubicBezTo>
                      <a:pt x="82275" y="14476"/>
                      <a:pt x="81525" y="14681"/>
                      <a:pt x="80784" y="14911"/>
                    </a:cubicBezTo>
                    <a:cubicBezTo>
                      <a:pt x="80101" y="15125"/>
                      <a:pt x="79406" y="15267"/>
                      <a:pt x="78727" y="15489"/>
                    </a:cubicBezTo>
                    <a:cubicBezTo>
                      <a:pt x="78162" y="15674"/>
                      <a:pt x="77571" y="15795"/>
                      <a:pt x="76989" y="15938"/>
                    </a:cubicBezTo>
                    <a:cubicBezTo>
                      <a:pt x="76537" y="16046"/>
                      <a:pt x="76072" y="16130"/>
                      <a:pt x="75628" y="16264"/>
                    </a:cubicBezTo>
                    <a:cubicBezTo>
                      <a:pt x="75305" y="16361"/>
                      <a:pt x="74974" y="16394"/>
                      <a:pt x="74652" y="16469"/>
                    </a:cubicBezTo>
                    <a:cubicBezTo>
                      <a:pt x="74028" y="16616"/>
                      <a:pt x="73387" y="16704"/>
                      <a:pt x="72763" y="16863"/>
                    </a:cubicBezTo>
                    <a:cubicBezTo>
                      <a:pt x="72754" y="16863"/>
                      <a:pt x="72746" y="16863"/>
                      <a:pt x="72738" y="16863"/>
                    </a:cubicBezTo>
                    <a:cubicBezTo>
                      <a:pt x="72387" y="16863"/>
                      <a:pt x="72067" y="17031"/>
                      <a:pt x="71711" y="17035"/>
                    </a:cubicBezTo>
                    <a:cubicBezTo>
                      <a:pt x="71519" y="17035"/>
                      <a:pt x="71322" y="17123"/>
                      <a:pt x="71125" y="17148"/>
                    </a:cubicBezTo>
                    <a:cubicBezTo>
                      <a:pt x="70928" y="17173"/>
                      <a:pt x="70723" y="17152"/>
                      <a:pt x="70539" y="17244"/>
                    </a:cubicBezTo>
                    <a:cubicBezTo>
                      <a:pt x="70518" y="17257"/>
                      <a:pt x="70497" y="17265"/>
                      <a:pt x="70472" y="17265"/>
                    </a:cubicBezTo>
                    <a:cubicBezTo>
                      <a:pt x="70162" y="17282"/>
                      <a:pt x="69852" y="17324"/>
                      <a:pt x="69554" y="17420"/>
                    </a:cubicBezTo>
                    <a:cubicBezTo>
                      <a:pt x="69512" y="17416"/>
                      <a:pt x="69469" y="17414"/>
                      <a:pt x="69427" y="17414"/>
                    </a:cubicBezTo>
                    <a:cubicBezTo>
                      <a:pt x="69040" y="17414"/>
                      <a:pt x="68672" y="17572"/>
                      <a:pt x="68281" y="17572"/>
                    </a:cubicBezTo>
                    <a:cubicBezTo>
                      <a:pt x="68242" y="17572"/>
                      <a:pt x="68203" y="17570"/>
                      <a:pt x="68164" y="17567"/>
                    </a:cubicBezTo>
                    <a:cubicBezTo>
                      <a:pt x="68158" y="17566"/>
                      <a:pt x="68153" y="17566"/>
                      <a:pt x="68147" y="17566"/>
                    </a:cubicBezTo>
                    <a:cubicBezTo>
                      <a:pt x="68089" y="17566"/>
                      <a:pt x="68025" y="17586"/>
                      <a:pt x="67971" y="17609"/>
                    </a:cubicBezTo>
                    <a:cubicBezTo>
                      <a:pt x="67802" y="17685"/>
                      <a:pt x="67627" y="17693"/>
                      <a:pt x="67451" y="17693"/>
                    </a:cubicBezTo>
                    <a:cubicBezTo>
                      <a:pt x="67405" y="17693"/>
                      <a:pt x="67359" y="17692"/>
                      <a:pt x="67314" y="17692"/>
                    </a:cubicBezTo>
                    <a:cubicBezTo>
                      <a:pt x="67092" y="17697"/>
                      <a:pt x="66870" y="17701"/>
                      <a:pt x="66652" y="17772"/>
                    </a:cubicBezTo>
                    <a:cubicBezTo>
                      <a:pt x="66488" y="17822"/>
                      <a:pt x="66300" y="17818"/>
                      <a:pt x="66124" y="17827"/>
                    </a:cubicBezTo>
                    <a:cubicBezTo>
                      <a:pt x="65835" y="17839"/>
                      <a:pt x="65550" y="17827"/>
                      <a:pt x="65265" y="17919"/>
                    </a:cubicBezTo>
                    <a:cubicBezTo>
                      <a:pt x="65157" y="17956"/>
                      <a:pt x="65039" y="17962"/>
                      <a:pt x="64919" y="17962"/>
                    </a:cubicBezTo>
                    <a:cubicBezTo>
                      <a:pt x="64853" y="17962"/>
                      <a:pt x="64785" y="17960"/>
                      <a:pt x="64719" y="17960"/>
                    </a:cubicBezTo>
                    <a:cubicBezTo>
                      <a:pt x="64701" y="17960"/>
                      <a:pt x="64684" y="17960"/>
                      <a:pt x="64666" y="17961"/>
                    </a:cubicBezTo>
                    <a:cubicBezTo>
                      <a:pt x="64310" y="17969"/>
                      <a:pt x="63959" y="17940"/>
                      <a:pt x="63607" y="18065"/>
                    </a:cubicBezTo>
                    <a:cubicBezTo>
                      <a:pt x="63535" y="18094"/>
                      <a:pt x="63455" y="18100"/>
                      <a:pt x="63373" y="18100"/>
                    </a:cubicBezTo>
                    <a:cubicBezTo>
                      <a:pt x="63297" y="18100"/>
                      <a:pt x="63218" y="18095"/>
                      <a:pt x="63142" y="18095"/>
                    </a:cubicBezTo>
                    <a:cubicBezTo>
                      <a:pt x="62807" y="18097"/>
                      <a:pt x="62473" y="18097"/>
                      <a:pt x="62139" y="18097"/>
                    </a:cubicBezTo>
                    <a:cubicBezTo>
                      <a:pt x="61805" y="18097"/>
                      <a:pt x="61471" y="18097"/>
                      <a:pt x="61135" y="18099"/>
                    </a:cubicBezTo>
                    <a:cubicBezTo>
                      <a:pt x="60909" y="18099"/>
                      <a:pt x="60692" y="18099"/>
                      <a:pt x="60474" y="18178"/>
                    </a:cubicBezTo>
                    <a:cubicBezTo>
                      <a:pt x="60352" y="18224"/>
                      <a:pt x="60210" y="18224"/>
                      <a:pt x="60080" y="18224"/>
                    </a:cubicBezTo>
                    <a:cubicBezTo>
                      <a:pt x="59910" y="18228"/>
                      <a:pt x="59740" y="18229"/>
                      <a:pt x="59570" y="18229"/>
                    </a:cubicBezTo>
                    <a:cubicBezTo>
                      <a:pt x="59338" y="18229"/>
                      <a:pt x="59106" y="18227"/>
                      <a:pt x="58874" y="18224"/>
                    </a:cubicBezTo>
                    <a:cubicBezTo>
                      <a:pt x="58853" y="18224"/>
                      <a:pt x="58832" y="18225"/>
                      <a:pt x="58811" y="18225"/>
                    </a:cubicBezTo>
                    <a:cubicBezTo>
                      <a:pt x="58696" y="18225"/>
                      <a:pt x="58579" y="18222"/>
                      <a:pt x="58476" y="18183"/>
                    </a:cubicBezTo>
                    <a:cubicBezTo>
                      <a:pt x="58274" y="18105"/>
                      <a:pt x="58069" y="18099"/>
                      <a:pt x="57863" y="18099"/>
                    </a:cubicBezTo>
                    <a:cubicBezTo>
                      <a:pt x="57826" y="18099"/>
                      <a:pt x="57789" y="18099"/>
                      <a:pt x="57751" y="18099"/>
                    </a:cubicBezTo>
                    <a:cubicBezTo>
                      <a:pt x="57450" y="18097"/>
                      <a:pt x="57148" y="18097"/>
                      <a:pt x="56846" y="18097"/>
                    </a:cubicBezTo>
                    <a:cubicBezTo>
                      <a:pt x="56545" y="18097"/>
                      <a:pt x="56243" y="18097"/>
                      <a:pt x="55942" y="18095"/>
                    </a:cubicBezTo>
                    <a:cubicBezTo>
                      <a:pt x="55864" y="18095"/>
                      <a:pt x="55784" y="18101"/>
                      <a:pt x="55705" y="18101"/>
                    </a:cubicBezTo>
                    <a:cubicBezTo>
                      <a:pt x="55626" y="18101"/>
                      <a:pt x="55548" y="18095"/>
                      <a:pt x="55477" y="18069"/>
                    </a:cubicBezTo>
                    <a:cubicBezTo>
                      <a:pt x="55108" y="17935"/>
                      <a:pt x="54731" y="17969"/>
                      <a:pt x="54350" y="17961"/>
                    </a:cubicBezTo>
                    <a:cubicBezTo>
                      <a:pt x="54107" y="17956"/>
                      <a:pt x="53868" y="17956"/>
                      <a:pt x="53626" y="17877"/>
                    </a:cubicBezTo>
                    <a:cubicBezTo>
                      <a:pt x="53508" y="17834"/>
                      <a:pt x="53377" y="17831"/>
                      <a:pt x="53247" y="17831"/>
                    </a:cubicBezTo>
                    <a:cubicBezTo>
                      <a:pt x="53225" y="17831"/>
                      <a:pt x="53203" y="17832"/>
                      <a:pt x="53181" y="17832"/>
                    </a:cubicBezTo>
                    <a:cubicBezTo>
                      <a:pt x="53153" y="17832"/>
                      <a:pt x="53125" y="17831"/>
                      <a:pt x="53098" y="17831"/>
                    </a:cubicBezTo>
                    <a:cubicBezTo>
                      <a:pt x="52872" y="17822"/>
                      <a:pt x="52650" y="17839"/>
                      <a:pt x="52440" y="17739"/>
                    </a:cubicBezTo>
                    <a:cubicBezTo>
                      <a:pt x="52398" y="17722"/>
                      <a:pt x="52352" y="17709"/>
                      <a:pt x="52310" y="17709"/>
                    </a:cubicBezTo>
                    <a:cubicBezTo>
                      <a:pt x="51908" y="17709"/>
                      <a:pt x="51515" y="17646"/>
                      <a:pt x="51121" y="17571"/>
                    </a:cubicBezTo>
                    <a:cubicBezTo>
                      <a:pt x="50928" y="17529"/>
                      <a:pt x="50723" y="17550"/>
                      <a:pt x="50534" y="17462"/>
                    </a:cubicBezTo>
                    <a:cubicBezTo>
                      <a:pt x="50490" y="17440"/>
                      <a:pt x="50436" y="17430"/>
                      <a:pt x="50385" y="17430"/>
                    </a:cubicBezTo>
                    <a:cubicBezTo>
                      <a:pt x="50369" y="17430"/>
                      <a:pt x="50353" y="17431"/>
                      <a:pt x="50338" y="17433"/>
                    </a:cubicBezTo>
                    <a:cubicBezTo>
                      <a:pt x="50305" y="17437"/>
                      <a:pt x="50273" y="17439"/>
                      <a:pt x="50242" y="17439"/>
                    </a:cubicBezTo>
                    <a:cubicBezTo>
                      <a:pt x="50001" y="17439"/>
                      <a:pt x="49784" y="17324"/>
                      <a:pt x="49550" y="17290"/>
                    </a:cubicBezTo>
                    <a:cubicBezTo>
                      <a:pt x="49186" y="17546"/>
                      <a:pt x="48826" y="17810"/>
                      <a:pt x="48457" y="18053"/>
                    </a:cubicBezTo>
                    <a:cubicBezTo>
                      <a:pt x="48030" y="18333"/>
                      <a:pt x="47594" y="18614"/>
                      <a:pt x="47133" y="18836"/>
                    </a:cubicBezTo>
                    <a:cubicBezTo>
                      <a:pt x="46551" y="19121"/>
                      <a:pt x="45986" y="19427"/>
                      <a:pt x="45378" y="19657"/>
                    </a:cubicBezTo>
                    <a:cubicBezTo>
                      <a:pt x="44708" y="19912"/>
                      <a:pt x="44042" y="20151"/>
                      <a:pt x="43330" y="20252"/>
                    </a:cubicBezTo>
                    <a:cubicBezTo>
                      <a:pt x="42953" y="20402"/>
                      <a:pt x="42534" y="20348"/>
                      <a:pt x="42153" y="20482"/>
                    </a:cubicBezTo>
                    <a:cubicBezTo>
                      <a:pt x="42096" y="20501"/>
                      <a:pt x="42032" y="20505"/>
                      <a:pt x="41966" y="20505"/>
                    </a:cubicBezTo>
                    <a:cubicBezTo>
                      <a:pt x="41917" y="20505"/>
                      <a:pt x="41867" y="20503"/>
                      <a:pt x="41818" y="20503"/>
                    </a:cubicBezTo>
                    <a:cubicBezTo>
                      <a:pt x="41473" y="20505"/>
                      <a:pt x="41127" y="20506"/>
                      <a:pt x="40782" y="20506"/>
                    </a:cubicBezTo>
                    <a:cubicBezTo>
                      <a:pt x="40436" y="20506"/>
                      <a:pt x="40090" y="20505"/>
                      <a:pt x="39745" y="20503"/>
                    </a:cubicBezTo>
                    <a:cubicBezTo>
                      <a:pt x="39565" y="20503"/>
                      <a:pt x="39385" y="20503"/>
                      <a:pt x="39217" y="20436"/>
                    </a:cubicBezTo>
                    <a:cubicBezTo>
                      <a:pt x="39154" y="20411"/>
                      <a:pt x="39087" y="20390"/>
                      <a:pt x="39020" y="20390"/>
                    </a:cubicBezTo>
                    <a:cubicBezTo>
                      <a:pt x="38476" y="20381"/>
                      <a:pt x="37982" y="20160"/>
                      <a:pt x="37454" y="20067"/>
                    </a:cubicBezTo>
                    <a:cubicBezTo>
                      <a:pt x="36742" y="19808"/>
                      <a:pt x="36034" y="19552"/>
                      <a:pt x="35381" y="19150"/>
                    </a:cubicBezTo>
                    <a:cubicBezTo>
                      <a:pt x="34907" y="18857"/>
                      <a:pt x="34426" y="18572"/>
                      <a:pt x="33973" y="18250"/>
                    </a:cubicBezTo>
                    <a:cubicBezTo>
                      <a:pt x="33445" y="17877"/>
                      <a:pt x="32934" y="17483"/>
                      <a:pt x="32415" y="17102"/>
                    </a:cubicBezTo>
                    <a:cubicBezTo>
                      <a:pt x="31912" y="16729"/>
                      <a:pt x="31406" y="16365"/>
                      <a:pt x="30907" y="15992"/>
                    </a:cubicBezTo>
                    <a:cubicBezTo>
                      <a:pt x="30367" y="15586"/>
                      <a:pt x="29772" y="15280"/>
                      <a:pt x="29161" y="15008"/>
                    </a:cubicBezTo>
                    <a:cubicBezTo>
                      <a:pt x="28662" y="14786"/>
                      <a:pt x="28136" y="14616"/>
                      <a:pt x="27581" y="14616"/>
                    </a:cubicBezTo>
                    <a:cubicBezTo>
                      <a:pt x="27549" y="14616"/>
                      <a:pt x="27517" y="14617"/>
                      <a:pt x="27485" y="14618"/>
                    </a:cubicBezTo>
                    <a:cubicBezTo>
                      <a:pt x="27062" y="14639"/>
                      <a:pt x="26648" y="14719"/>
                      <a:pt x="26250" y="14869"/>
                    </a:cubicBezTo>
                    <a:cubicBezTo>
                      <a:pt x="26019" y="14957"/>
                      <a:pt x="25789" y="15041"/>
                      <a:pt x="25567" y="15146"/>
                    </a:cubicBezTo>
                    <a:cubicBezTo>
                      <a:pt x="24800" y="15514"/>
                      <a:pt x="24109" y="16000"/>
                      <a:pt x="23435" y="16520"/>
                    </a:cubicBezTo>
                    <a:cubicBezTo>
                      <a:pt x="23029" y="16830"/>
                      <a:pt x="22673" y="17202"/>
                      <a:pt x="22245" y="17487"/>
                    </a:cubicBezTo>
                    <a:cubicBezTo>
                      <a:pt x="22191" y="17525"/>
                      <a:pt x="22141" y="17571"/>
                      <a:pt x="22095" y="17617"/>
                    </a:cubicBezTo>
                    <a:cubicBezTo>
                      <a:pt x="21647" y="18120"/>
                      <a:pt x="21106" y="18522"/>
                      <a:pt x="20599" y="18953"/>
                    </a:cubicBezTo>
                    <a:cubicBezTo>
                      <a:pt x="19766" y="19661"/>
                      <a:pt x="18878" y="20294"/>
                      <a:pt x="17898" y="20792"/>
                    </a:cubicBezTo>
                    <a:cubicBezTo>
                      <a:pt x="17060" y="21223"/>
                      <a:pt x="16189" y="21546"/>
                      <a:pt x="15276" y="21772"/>
                    </a:cubicBezTo>
                    <a:cubicBezTo>
                      <a:pt x="15054" y="21827"/>
                      <a:pt x="14823" y="21810"/>
                      <a:pt x="14614" y="21873"/>
                    </a:cubicBezTo>
                    <a:cubicBezTo>
                      <a:pt x="14220" y="21998"/>
                      <a:pt x="13822" y="21961"/>
                      <a:pt x="13420" y="21981"/>
                    </a:cubicBezTo>
                    <a:cubicBezTo>
                      <a:pt x="13359" y="21985"/>
                      <a:pt x="13298" y="21986"/>
                      <a:pt x="13236" y="21986"/>
                    </a:cubicBezTo>
                    <a:cubicBezTo>
                      <a:pt x="12552" y="21986"/>
                      <a:pt x="11793" y="21804"/>
                      <a:pt x="11129" y="21605"/>
                    </a:cubicBezTo>
                    <a:cubicBezTo>
                      <a:pt x="10677" y="21471"/>
                      <a:pt x="10262" y="21261"/>
                      <a:pt x="9873" y="20993"/>
                    </a:cubicBezTo>
                    <a:cubicBezTo>
                      <a:pt x="9395" y="20662"/>
                      <a:pt x="8930" y="20319"/>
                      <a:pt x="8528" y="19896"/>
                    </a:cubicBezTo>
                    <a:cubicBezTo>
                      <a:pt x="8377" y="19732"/>
                      <a:pt x="8218" y="19573"/>
                      <a:pt x="8051" y="19427"/>
                    </a:cubicBezTo>
                    <a:cubicBezTo>
                      <a:pt x="7900" y="19288"/>
                      <a:pt x="7720" y="19196"/>
                      <a:pt x="7515" y="19167"/>
                    </a:cubicBezTo>
                    <a:cubicBezTo>
                      <a:pt x="7475" y="19162"/>
                      <a:pt x="7436" y="19159"/>
                      <a:pt x="7398" y="19159"/>
                    </a:cubicBezTo>
                    <a:cubicBezTo>
                      <a:pt x="7185" y="19159"/>
                      <a:pt x="6994" y="19236"/>
                      <a:pt x="6823" y="19364"/>
                    </a:cubicBezTo>
                    <a:cubicBezTo>
                      <a:pt x="6593" y="19540"/>
                      <a:pt x="6384" y="19741"/>
                      <a:pt x="6245" y="20005"/>
                    </a:cubicBezTo>
                    <a:cubicBezTo>
                      <a:pt x="6019" y="20440"/>
                      <a:pt x="5848" y="20897"/>
                      <a:pt x="5714" y="21370"/>
                    </a:cubicBezTo>
                    <a:cubicBezTo>
                      <a:pt x="5462" y="22250"/>
                      <a:pt x="5219" y="23129"/>
                      <a:pt x="4897" y="23984"/>
                    </a:cubicBezTo>
                    <a:cubicBezTo>
                      <a:pt x="4516" y="24985"/>
                      <a:pt x="4055" y="25952"/>
                      <a:pt x="3494" y="26869"/>
                    </a:cubicBezTo>
                    <a:cubicBezTo>
                      <a:pt x="2991" y="27690"/>
                      <a:pt x="2426" y="28457"/>
                      <a:pt x="1734" y="29131"/>
                    </a:cubicBezTo>
                    <a:cubicBezTo>
                      <a:pt x="1320" y="29538"/>
                      <a:pt x="905" y="29944"/>
                      <a:pt x="495" y="30354"/>
                    </a:cubicBezTo>
                    <a:cubicBezTo>
                      <a:pt x="365" y="30484"/>
                      <a:pt x="214" y="30572"/>
                      <a:pt x="30" y="30593"/>
                    </a:cubicBezTo>
                    <a:cubicBezTo>
                      <a:pt x="21" y="30660"/>
                      <a:pt x="0" y="30727"/>
                      <a:pt x="5" y="30794"/>
                    </a:cubicBezTo>
                    <a:cubicBezTo>
                      <a:pt x="84" y="31795"/>
                      <a:pt x="160" y="32796"/>
                      <a:pt x="252" y="33797"/>
                    </a:cubicBezTo>
                    <a:cubicBezTo>
                      <a:pt x="302" y="34371"/>
                      <a:pt x="386" y="34945"/>
                      <a:pt x="457" y="35523"/>
                    </a:cubicBezTo>
                    <a:cubicBezTo>
                      <a:pt x="507" y="35942"/>
                      <a:pt x="562" y="36365"/>
                      <a:pt x="612" y="36784"/>
                    </a:cubicBezTo>
                    <a:cubicBezTo>
                      <a:pt x="750" y="37889"/>
                      <a:pt x="934" y="38991"/>
                      <a:pt x="1119" y="40093"/>
                    </a:cubicBezTo>
                    <a:cubicBezTo>
                      <a:pt x="1399" y="41764"/>
                      <a:pt x="1739" y="43422"/>
                      <a:pt x="2120" y="45073"/>
                    </a:cubicBezTo>
                    <a:cubicBezTo>
                      <a:pt x="2442" y="46467"/>
                      <a:pt x="2803" y="47845"/>
                      <a:pt x="3192" y="49219"/>
                    </a:cubicBezTo>
                    <a:cubicBezTo>
                      <a:pt x="4197" y="52742"/>
                      <a:pt x="5416" y="56189"/>
                      <a:pt x="6849" y="59561"/>
                    </a:cubicBezTo>
                    <a:cubicBezTo>
                      <a:pt x="8038" y="62359"/>
                      <a:pt x="9374" y="65081"/>
                      <a:pt x="10844" y="67741"/>
                    </a:cubicBezTo>
                    <a:cubicBezTo>
                      <a:pt x="10886" y="67820"/>
                      <a:pt x="10937" y="67892"/>
                      <a:pt x="10987" y="67967"/>
                    </a:cubicBezTo>
                    <a:cubicBezTo>
                      <a:pt x="11125" y="67954"/>
                      <a:pt x="11234" y="67887"/>
                      <a:pt x="11334" y="67791"/>
                    </a:cubicBezTo>
                    <a:cubicBezTo>
                      <a:pt x="11758" y="67360"/>
                      <a:pt x="12185" y="66932"/>
                      <a:pt x="12612" y="66509"/>
                    </a:cubicBezTo>
                    <a:cubicBezTo>
                      <a:pt x="12897" y="66229"/>
                      <a:pt x="13165" y="65927"/>
                      <a:pt x="13504" y="65705"/>
                    </a:cubicBezTo>
                    <a:cubicBezTo>
                      <a:pt x="13634" y="65621"/>
                      <a:pt x="13734" y="65496"/>
                      <a:pt x="13843" y="65383"/>
                    </a:cubicBezTo>
                    <a:cubicBezTo>
                      <a:pt x="14354" y="64884"/>
                      <a:pt x="14861" y="64377"/>
                      <a:pt x="15372" y="63879"/>
                    </a:cubicBezTo>
                    <a:cubicBezTo>
                      <a:pt x="15623" y="63628"/>
                      <a:pt x="15866" y="63364"/>
                      <a:pt x="16172" y="63171"/>
                    </a:cubicBezTo>
                    <a:cubicBezTo>
                      <a:pt x="16302" y="63092"/>
                      <a:pt x="16403" y="62962"/>
                      <a:pt x="16516" y="62853"/>
                    </a:cubicBezTo>
                    <a:cubicBezTo>
                      <a:pt x="16955" y="62442"/>
                      <a:pt x="17349" y="61982"/>
                      <a:pt x="17852" y="61642"/>
                    </a:cubicBezTo>
                    <a:cubicBezTo>
                      <a:pt x="17927" y="61596"/>
                      <a:pt x="17982" y="61521"/>
                      <a:pt x="18049" y="61462"/>
                    </a:cubicBezTo>
                    <a:cubicBezTo>
                      <a:pt x="18308" y="61215"/>
                      <a:pt x="18547" y="60951"/>
                      <a:pt x="18853" y="60759"/>
                    </a:cubicBezTo>
                    <a:cubicBezTo>
                      <a:pt x="18983" y="60679"/>
                      <a:pt x="19083" y="60549"/>
                      <a:pt x="19200" y="60444"/>
                    </a:cubicBezTo>
                    <a:cubicBezTo>
                      <a:pt x="19427" y="60231"/>
                      <a:pt x="19636" y="60000"/>
                      <a:pt x="19912" y="59837"/>
                    </a:cubicBezTo>
                    <a:cubicBezTo>
                      <a:pt x="20026" y="59770"/>
                      <a:pt x="20109" y="59661"/>
                      <a:pt x="20210" y="59569"/>
                    </a:cubicBezTo>
                    <a:cubicBezTo>
                      <a:pt x="20403" y="59385"/>
                      <a:pt x="20583" y="59184"/>
                      <a:pt x="20821" y="59054"/>
                    </a:cubicBezTo>
                    <a:cubicBezTo>
                      <a:pt x="20859" y="59033"/>
                      <a:pt x="20897" y="59004"/>
                      <a:pt x="20926" y="58970"/>
                    </a:cubicBezTo>
                    <a:cubicBezTo>
                      <a:pt x="21303" y="58555"/>
                      <a:pt x="21764" y="58233"/>
                      <a:pt x="22187" y="57877"/>
                    </a:cubicBezTo>
                    <a:cubicBezTo>
                      <a:pt x="22581" y="57550"/>
                      <a:pt x="22958" y="57202"/>
                      <a:pt x="23372" y="56901"/>
                    </a:cubicBezTo>
                    <a:cubicBezTo>
                      <a:pt x="23657" y="56687"/>
                      <a:pt x="23938" y="56461"/>
                      <a:pt x="24206" y="56231"/>
                    </a:cubicBezTo>
                    <a:cubicBezTo>
                      <a:pt x="24562" y="55925"/>
                      <a:pt x="24943" y="55657"/>
                      <a:pt x="25324" y="55385"/>
                    </a:cubicBezTo>
                    <a:cubicBezTo>
                      <a:pt x="26007" y="54886"/>
                      <a:pt x="26702" y="54400"/>
                      <a:pt x="27418" y="53948"/>
                    </a:cubicBezTo>
                    <a:cubicBezTo>
                      <a:pt x="27887" y="53651"/>
                      <a:pt x="28361" y="53357"/>
                      <a:pt x="28855" y="53098"/>
                    </a:cubicBezTo>
                    <a:cubicBezTo>
                      <a:pt x="29056" y="52997"/>
                      <a:pt x="29244" y="52880"/>
                      <a:pt x="29437" y="52771"/>
                    </a:cubicBezTo>
                    <a:cubicBezTo>
                      <a:pt x="29575" y="52696"/>
                      <a:pt x="29709" y="52612"/>
                      <a:pt x="29852" y="52549"/>
                    </a:cubicBezTo>
                    <a:cubicBezTo>
                      <a:pt x="30752" y="52168"/>
                      <a:pt x="31640" y="51749"/>
                      <a:pt x="32587" y="51477"/>
                    </a:cubicBezTo>
                    <a:cubicBezTo>
                      <a:pt x="33161" y="51305"/>
                      <a:pt x="33743" y="51154"/>
                      <a:pt x="34333" y="51045"/>
                    </a:cubicBezTo>
                    <a:cubicBezTo>
                      <a:pt x="34654" y="50989"/>
                      <a:pt x="34970" y="50928"/>
                      <a:pt x="35294" y="50928"/>
                    </a:cubicBezTo>
                    <a:cubicBezTo>
                      <a:pt x="35305" y="50928"/>
                      <a:pt x="35315" y="50928"/>
                      <a:pt x="35326" y="50928"/>
                    </a:cubicBezTo>
                    <a:cubicBezTo>
                      <a:pt x="35348" y="50928"/>
                      <a:pt x="35371" y="50928"/>
                      <a:pt x="35393" y="50928"/>
                    </a:cubicBezTo>
                    <a:cubicBezTo>
                      <a:pt x="35461" y="50928"/>
                      <a:pt x="35530" y="50926"/>
                      <a:pt x="35590" y="50907"/>
                    </a:cubicBezTo>
                    <a:cubicBezTo>
                      <a:pt x="35856" y="50821"/>
                      <a:pt x="36127" y="50802"/>
                      <a:pt x="36398" y="50802"/>
                    </a:cubicBezTo>
                    <a:cubicBezTo>
                      <a:pt x="36598" y="50802"/>
                      <a:pt x="36799" y="50812"/>
                      <a:pt x="36997" y="50812"/>
                    </a:cubicBezTo>
                    <a:cubicBezTo>
                      <a:pt x="37038" y="50812"/>
                      <a:pt x="37078" y="50812"/>
                      <a:pt x="37119" y="50811"/>
                    </a:cubicBezTo>
                    <a:cubicBezTo>
                      <a:pt x="37253" y="50811"/>
                      <a:pt x="37383" y="50853"/>
                      <a:pt x="37517" y="50874"/>
                    </a:cubicBezTo>
                    <a:cubicBezTo>
                      <a:pt x="37626" y="50890"/>
                      <a:pt x="37734" y="50924"/>
                      <a:pt x="37843" y="50924"/>
                    </a:cubicBezTo>
                    <a:cubicBezTo>
                      <a:pt x="38568" y="50924"/>
                      <a:pt x="39251" y="51108"/>
                      <a:pt x="39933" y="51318"/>
                    </a:cubicBezTo>
                    <a:cubicBezTo>
                      <a:pt x="41052" y="51665"/>
                      <a:pt x="42078" y="52180"/>
                      <a:pt x="43062" y="52809"/>
                    </a:cubicBezTo>
                    <a:cubicBezTo>
                      <a:pt x="43628" y="53169"/>
                      <a:pt x="44172" y="53554"/>
                      <a:pt x="44712" y="53940"/>
                    </a:cubicBezTo>
                    <a:cubicBezTo>
                      <a:pt x="45240" y="54317"/>
                      <a:pt x="45755" y="54706"/>
                      <a:pt x="46275" y="55091"/>
                    </a:cubicBezTo>
                    <a:cubicBezTo>
                      <a:pt x="47171" y="55749"/>
                      <a:pt x="48093" y="56377"/>
                      <a:pt x="49094" y="56876"/>
                    </a:cubicBezTo>
                    <a:cubicBezTo>
                      <a:pt x="49998" y="57324"/>
                      <a:pt x="50937" y="57663"/>
                      <a:pt x="51917" y="57898"/>
                    </a:cubicBezTo>
                    <a:cubicBezTo>
                      <a:pt x="52281" y="57982"/>
                      <a:pt x="52654" y="58061"/>
                      <a:pt x="53022" y="58141"/>
                    </a:cubicBezTo>
                    <a:cubicBezTo>
                      <a:pt x="53085" y="58157"/>
                      <a:pt x="53152" y="58157"/>
                      <a:pt x="53219" y="58166"/>
                    </a:cubicBezTo>
                    <a:cubicBezTo>
                      <a:pt x="53265" y="58170"/>
                      <a:pt x="53311" y="58166"/>
                      <a:pt x="53353" y="58174"/>
                    </a:cubicBezTo>
                    <a:cubicBezTo>
                      <a:pt x="53824" y="58234"/>
                      <a:pt x="54289" y="58326"/>
                      <a:pt x="54761" y="58326"/>
                    </a:cubicBezTo>
                    <a:cubicBezTo>
                      <a:pt x="54822" y="58326"/>
                      <a:pt x="54883" y="58324"/>
                      <a:pt x="54945" y="58321"/>
                    </a:cubicBezTo>
                    <a:cubicBezTo>
                      <a:pt x="55291" y="58425"/>
                      <a:pt x="55642" y="58444"/>
                      <a:pt x="55994" y="58444"/>
                    </a:cubicBezTo>
                    <a:cubicBezTo>
                      <a:pt x="56200" y="58444"/>
                      <a:pt x="56406" y="58438"/>
                      <a:pt x="56612" y="58438"/>
                    </a:cubicBezTo>
                    <a:cubicBezTo>
                      <a:pt x="56633" y="58438"/>
                      <a:pt x="56654" y="58438"/>
                      <a:pt x="56675" y="58438"/>
                    </a:cubicBezTo>
                    <a:cubicBezTo>
                      <a:pt x="56933" y="58440"/>
                      <a:pt x="57190" y="58441"/>
                      <a:pt x="57448" y="58441"/>
                    </a:cubicBezTo>
                    <a:cubicBezTo>
                      <a:pt x="58263" y="58441"/>
                      <a:pt x="59077" y="58433"/>
                      <a:pt x="59892" y="58430"/>
                    </a:cubicBezTo>
                    <a:cubicBezTo>
                      <a:pt x="60134" y="58430"/>
                      <a:pt x="60377" y="58430"/>
                      <a:pt x="60620" y="58359"/>
                    </a:cubicBezTo>
                    <a:cubicBezTo>
                      <a:pt x="60744" y="58320"/>
                      <a:pt x="60877" y="58317"/>
                      <a:pt x="61012" y="58317"/>
                    </a:cubicBezTo>
                    <a:cubicBezTo>
                      <a:pt x="61036" y="58317"/>
                      <a:pt x="61061" y="58317"/>
                      <a:pt x="61085" y="58317"/>
                    </a:cubicBezTo>
                    <a:cubicBezTo>
                      <a:pt x="62916" y="58312"/>
                      <a:pt x="64746" y="58312"/>
                      <a:pt x="66576" y="58312"/>
                    </a:cubicBezTo>
                    <a:cubicBezTo>
                      <a:pt x="66627" y="58312"/>
                      <a:pt x="66678" y="58311"/>
                      <a:pt x="66729" y="58311"/>
                    </a:cubicBezTo>
                    <a:cubicBezTo>
                      <a:pt x="66814" y="58311"/>
                      <a:pt x="66898" y="58316"/>
                      <a:pt x="66974" y="58342"/>
                    </a:cubicBezTo>
                    <a:cubicBezTo>
                      <a:pt x="67301" y="58451"/>
                      <a:pt x="67636" y="58430"/>
                      <a:pt x="67971" y="58438"/>
                    </a:cubicBezTo>
                    <a:cubicBezTo>
                      <a:pt x="68260" y="58446"/>
                      <a:pt x="68549" y="58430"/>
                      <a:pt x="68830" y="58534"/>
                    </a:cubicBezTo>
                    <a:cubicBezTo>
                      <a:pt x="68930" y="58572"/>
                      <a:pt x="69048" y="58564"/>
                      <a:pt x="69161" y="58568"/>
                    </a:cubicBezTo>
                    <a:cubicBezTo>
                      <a:pt x="69404" y="58581"/>
                      <a:pt x="69646" y="58601"/>
                      <a:pt x="69885" y="58664"/>
                    </a:cubicBezTo>
                    <a:cubicBezTo>
                      <a:pt x="70187" y="58740"/>
                      <a:pt x="70501" y="58761"/>
                      <a:pt x="70807" y="58823"/>
                    </a:cubicBezTo>
                    <a:cubicBezTo>
                      <a:pt x="71724" y="59012"/>
                      <a:pt x="72604" y="59213"/>
                      <a:pt x="73387" y="59494"/>
                    </a:cubicBezTo>
                    <a:cubicBezTo>
                      <a:pt x="73973" y="59707"/>
                      <a:pt x="74551" y="59942"/>
                      <a:pt x="75125" y="60181"/>
                    </a:cubicBezTo>
                    <a:cubicBezTo>
                      <a:pt x="75623" y="60386"/>
                      <a:pt x="76059" y="60700"/>
                      <a:pt x="76528" y="60960"/>
                    </a:cubicBezTo>
                    <a:cubicBezTo>
                      <a:pt x="77115" y="61286"/>
                      <a:pt x="77630" y="61713"/>
                      <a:pt x="78170" y="62103"/>
                    </a:cubicBezTo>
                    <a:cubicBezTo>
                      <a:pt x="78279" y="62178"/>
                      <a:pt x="78375" y="62275"/>
                      <a:pt x="78472" y="62367"/>
                    </a:cubicBezTo>
                    <a:cubicBezTo>
                      <a:pt x="78694" y="62585"/>
                      <a:pt x="78916" y="62807"/>
                      <a:pt x="79138" y="63029"/>
                    </a:cubicBezTo>
                    <a:cubicBezTo>
                      <a:pt x="79833" y="63732"/>
                      <a:pt x="80382" y="64541"/>
                      <a:pt x="80851" y="65408"/>
                    </a:cubicBezTo>
                    <a:cubicBezTo>
                      <a:pt x="81115" y="65898"/>
                      <a:pt x="81328" y="66417"/>
                      <a:pt x="81525" y="66937"/>
                    </a:cubicBezTo>
                    <a:cubicBezTo>
                      <a:pt x="81663" y="67309"/>
                      <a:pt x="81747" y="67703"/>
                      <a:pt x="81852" y="68093"/>
                    </a:cubicBezTo>
                    <a:cubicBezTo>
                      <a:pt x="81898" y="68264"/>
                      <a:pt x="81965" y="68436"/>
                      <a:pt x="81969" y="68612"/>
                    </a:cubicBezTo>
                    <a:cubicBezTo>
                      <a:pt x="81977" y="68905"/>
                      <a:pt x="82090" y="69177"/>
                      <a:pt x="82107" y="69466"/>
                    </a:cubicBezTo>
                    <a:cubicBezTo>
                      <a:pt x="82128" y="69755"/>
                      <a:pt x="82124" y="70044"/>
                      <a:pt x="82124" y="70338"/>
                    </a:cubicBezTo>
                    <a:cubicBezTo>
                      <a:pt x="82124" y="70782"/>
                      <a:pt x="82124" y="71230"/>
                      <a:pt x="82120" y="71674"/>
                    </a:cubicBezTo>
                    <a:cubicBezTo>
                      <a:pt x="82116" y="71942"/>
                      <a:pt x="82095" y="72206"/>
                      <a:pt x="82032" y="72470"/>
                    </a:cubicBezTo>
                    <a:cubicBezTo>
                      <a:pt x="81956" y="72792"/>
                      <a:pt x="81931" y="73127"/>
                      <a:pt x="81864" y="73454"/>
                    </a:cubicBezTo>
                    <a:cubicBezTo>
                      <a:pt x="81827" y="73651"/>
                      <a:pt x="81781" y="73843"/>
                      <a:pt x="81718" y="74036"/>
                    </a:cubicBezTo>
                    <a:cubicBezTo>
                      <a:pt x="81638" y="74292"/>
                      <a:pt x="81546" y="74543"/>
                      <a:pt x="81466" y="74798"/>
                    </a:cubicBezTo>
                    <a:cubicBezTo>
                      <a:pt x="81232" y="75573"/>
                      <a:pt x="80859" y="76277"/>
                      <a:pt x="80449" y="76972"/>
                    </a:cubicBezTo>
                    <a:cubicBezTo>
                      <a:pt x="80151" y="77471"/>
                      <a:pt x="79804" y="77927"/>
                      <a:pt x="79431" y="78375"/>
                    </a:cubicBezTo>
                    <a:cubicBezTo>
                      <a:pt x="79234" y="78618"/>
                      <a:pt x="79045" y="78865"/>
                      <a:pt x="78819" y="79083"/>
                    </a:cubicBezTo>
                    <a:cubicBezTo>
                      <a:pt x="78660" y="79238"/>
                      <a:pt x="78514" y="79401"/>
                      <a:pt x="78312" y="79519"/>
                    </a:cubicBezTo>
                    <a:cubicBezTo>
                      <a:pt x="78220" y="79573"/>
                      <a:pt x="78141" y="79657"/>
                      <a:pt x="78057" y="79732"/>
                    </a:cubicBezTo>
                    <a:cubicBezTo>
                      <a:pt x="77550" y="80206"/>
                      <a:pt x="76985" y="80595"/>
                      <a:pt x="76386" y="80947"/>
                    </a:cubicBezTo>
                    <a:cubicBezTo>
                      <a:pt x="75770" y="81307"/>
                      <a:pt x="75150" y="81659"/>
                      <a:pt x="74530" y="82011"/>
                    </a:cubicBezTo>
                    <a:cubicBezTo>
                      <a:pt x="73927" y="82350"/>
                      <a:pt x="73345" y="82715"/>
                      <a:pt x="72800" y="83146"/>
                    </a:cubicBezTo>
                    <a:cubicBezTo>
                      <a:pt x="72767" y="83171"/>
                      <a:pt x="72729" y="83196"/>
                      <a:pt x="72696" y="83230"/>
                    </a:cubicBezTo>
                    <a:cubicBezTo>
                      <a:pt x="72101" y="83816"/>
                      <a:pt x="71628" y="84482"/>
                      <a:pt x="71406" y="85303"/>
                    </a:cubicBezTo>
                    <a:cubicBezTo>
                      <a:pt x="71297" y="85693"/>
                      <a:pt x="71246" y="86086"/>
                      <a:pt x="71255" y="86488"/>
                    </a:cubicBezTo>
                    <a:cubicBezTo>
                      <a:pt x="71267" y="86916"/>
                      <a:pt x="71259" y="87339"/>
                      <a:pt x="71263" y="87762"/>
                    </a:cubicBezTo>
                    <a:cubicBezTo>
                      <a:pt x="71263" y="88030"/>
                      <a:pt x="71251" y="88298"/>
                      <a:pt x="71360" y="88558"/>
                    </a:cubicBezTo>
                    <a:cubicBezTo>
                      <a:pt x="71381" y="88616"/>
                      <a:pt x="71389" y="88687"/>
                      <a:pt x="71389" y="88754"/>
                    </a:cubicBezTo>
                    <a:cubicBezTo>
                      <a:pt x="71393" y="89223"/>
                      <a:pt x="71531" y="89676"/>
                      <a:pt x="71615" y="90132"/>
                    </a:cubicBezTo>
                    <a:cubicBezTo>
                      <a:pt x="71711" y="90635"/>
                      <a:pt x="71825" y="91133"/>
                      <a:pt x="71912" y="91636"/>
                    </a:cubicBezTo>
                    <a:cubicBezTo>
                      <a:pt x="71967" y="91921"/>
                      <a:pt x="72034" y="92201"/>
                      <a:pt x="72097" y="92482"/>
                    </a:cubicBezTo>
                    <a:cubicBezTo>
                      <a:pt x="72235" y="93069"/>
                      <a:pt x="72331" y="93659"/>
                      <a:pt x="72465" y="94245"/>
                    </a:cubicBezTo>
                    <a:cubicBezTo>
                      <a:pt x="72595" y="94828"/>
                      <a:pt x="72717" y="95418"/>
                      <a:pt x="72813" y="96009"/>
                    </a:cubicBezTo>
                    <a:cubicBezTo>
                      <a:pt x="72880" y="96428"/>
                      <a:pt x="72960" y="96838"/>
                      <a:pt x="73010" y="97257"/>
                    </a:cubicBezTo>
                    <a:cubicBezTo>
                      <a:pt x="73077" y="97789"/>
                      <a:pt x="73169" y="98317"/>
                      <a:pt x="73161" y="98853"/>
                    </a:cubicBezTo>
                    <a:cubicBezTo>
                      <a:pt x="73311" y="99305"/>
                      <a:pt x="73265" y="99778"/>
                      <a:pt x="73274" y="100243"/>
                    </a:cubicBezTo>
                    <a:cubicBezTo>
                      <a:pt x="73278" y="100692"/>
                      <a:pt x="73274" y="101140"/>
                      <a:pt x="73270" y="101584"/>
                    </a:cubicBezTo>
                    <a:cubicBezTo>
                      <a:pt x="73270" y="101898"/>
                      <a:pt x="73290" y="102212"/>
                      <a:pt x="73173" y="102509"/>
                    </a:cubicBezTo>
                    <a:cubicBezTo>
                      <a:pt x="73148" y="102572"/>
                      <a:pt x="73148" y="102643"/>
                      <a:pt x="73148" y="102710"/>
                    </a:cubicBezTo>
                    <a:cubicBezTo>
                      <a:pt x="73156" y="103226"/>
                      <a:pt x="73006" y="103720"/>
                      <a:pt x="72918" y="104222"/>
                    </a:cubicBezTo>
                    <a:cubicBezTo>
                      <a:pt x="72742" y="105236"/>
                      <a:pt x="72440" y="106212"/>
                      <a:pt x="72097" y="107180"/>
                    </a:cubicBezTo>
                    <a:cubicBezTo>
                      <a:pt x="71925" y="107661"/>
                      <a:pt x="71745" y="108139"/>
                      <a:pt x="71515" y="108599"/>
                    </a:cubicBezTo>
                    <a:cubicBezTo>
                      <a:pt x="71288" y="109060"/>
                      <a:pt x="71062" y="109521"/>
                      <a:pt x="70828" y="109977"/>
                    </a:cubicBezTo>
                    <a:cubicBezTo>
                      <a:pt x="70698" y="110237"/>
                      <a:pt x="70564" y="110493"/>
                      <a:pt x="70400" y="110736"/>
                    </a:cubicBezTo>
                    <a:cubicBezTo>
                      <a:pt x="70245" y="110974"/>
                      <a:pt x="70082" y="111221"/>
                      <a:pt x="70036" y="111519"/>
                    </a:cubicBezTo>
                    <a:cubicBezTo>
                      <a:pt x="70300" y="111653"/>
                      <a:pt x="70597" y="111661"/>
                      <a:pt x="70878" y="111720"/>
                    </a:cubicBezTo>
                    <a:cubicBezTo>
                      <a:pt x="72013" y="111950"/>
                      <a:pt x="73148" y="112160"/>
                      <a:pt x="74292" y="112331"/>
                    </a:cubicBezTo>
                    <a:cubicBezTo>
                      <a:pt x="75062" y="112444"/>
                      <a:pt x="75833" y="112570"/>
                      <a:pt x="76604" y="112679"/>
                    </a:cubicBezTo>
                    <a:cubicBezTo>
                      <a:pt x="77131" y="112750"/>
                      <a:pt x="77663" y="112805"/>
                      <a:pt x="78191" y="112863"/>
                    </a:cubicBezTo>
                    <a:cubicBezTo>
                      <a:pt x="78811" y="112930"/>
                      <a:pt x="79431" y="112997"/>
                      <a:pt x="80051" y="113069"/>
                    </a:cubicBezTo>
                    <a:cubicBezTo>
                      <a:pt x="80072" y="113069"/>
                      <a:pt x="80093" y="113077"/>
                      <a:pt x="80114" y="113077"/>
                    </a:cubicBezTo>
                    <a:cubicBezTo>
                      <a:pt x="80939" y="113106"/>
                      <a:pt x="81755" y="113244"/>
                      <a:pt x="82581" y="113249"/>
                    </a:cubicBezTo>
                    <a:cubicBezTo>
                      <a:pt x="83376" y="113257"/>
                      <a:pt x="84172" y="113265"/>
                      <a:pt x="84972" y="113274"/>
                    </a:cubicBezTo>
                    <a:cubicBezTo>
                      <a:pt x="85106" y="113274"/>
                      <a:pt x="85236" y="113286"/>
                      <a:pt x="85337" y="113391"/>
                    </a:cubicBezTo>
                    <a:lnTo>
                      <a:pt x="90430" y="113391"/>
                    </a:lnTo>
                    <a:cubicBezTo>
                      <a:pt x="90509" y="113353"/>
                      <a:pt x="90585" y="113291"/>
                      <a:pt x="90664" y="113286"/>
                    </a:cubicBezTo>
                    <a:cubicBezTo>
                      <a:pt x="90808" y="113271"/>
                      <a:pt x="90949" y="113269"/>
                      <a:pt x="91092" y="113269"/>
                    </a:cubicBezTo>
                    <a:cubicBezTo>
                      <a:pt x="91149" y="113269"/>
                      <a:pt x="91206" y="113270"/>
                      <a:pt x="91263" y="113270"/>
                    </a:cubicBezTo>
                    <a:cubicBezTo>
                      <a:pt x="91908" y="113261"/>
                      <a:pt x="92549" y="113257"/>
                      <a:pt x="93194" y="113249"/>
                    </a:cubicBezTo>
                    <a:cubicBezTo>
                      <a:pt x="93567" y="113249"/>
                      <a:pt x="93940" y="113232"/>
                      <a:pt x="94308" y="113173"/>
                    </a:cubicBezTo>
                    <a:cubicBezTo>
                      <a:pt x="94526" y="113140"/>
                      <a:pt x="94744" y="113136"/>
                      <a:pt x="94966" y="113127"/>
                    </a:cubicBezTo>
                    <a:cubicBezTo>
                      <a:pt x="95381" y="113110"/>
                      <a:pt x="95795" y="113073"/>
                      <a:pt x="96206" y="112985"/>
                    </a:cubicBezTo>
                    <a:cubicBezTo>
                      <a:pt x="96227" y="112474"/>
                      <a:pt x="96373" y="111975"/>
                      <a:pt x="96344" y="111460"/>
                    </a:cubicBezTo>
                    <a:cubicBezTo>
                      <a:pt x="96465" y="111142"/>
                      <a:pt x="96436" y="110798"/>
                      <a:pt x="96524" y="110476"/>
                    </a:cubicBezTo>
                    <a:cubicBezTo>
                      <a:pt x="96671" y="109915"/>
                      <a:pt x="96788" y="109349"/>
                      <a:pt x="96993" y="108805"/>
                    </a:cubicBezTo>
                    <a:cubicBezTo>
                      <a:pt x="97307" y="107971"/>
                      <a:pt x="97667" y="107159"/>
                      <a:pt x="98132" y="106392"/>
                    </a:cubicBezTo>
                    <a:cubicBezTo>
                      <a:pt x="98409" y="105931"/>
                      <a:pt x="98698" y="105483"/>
                      <a:pt x="99024" y="105060"/>
                    </a:cubicBezTo>
                    <a:cubicBezTo>
                      <a:pt x="99431" y="104532"/>
                      <a:pt x="99841" y="103996"/>
                      <a:pt x="100348" y="103556"/>
                    </a:cubicBezTo>
                    <a:cubicBezTo>
                      <a:pt x="101261" y="102769"/>
                      <a:pt x="102233" y="102061"/>
                      <a:pt x="103351" y="101580"/>
                    </a:cubicBezTo>
                    <a:cubicBezTo>
                      <a:pt x="103883" y="101349"/>
                      <a:pt x="104423" y="101148"/>
                      <a:pt x="104964" y="100934"/>
                    </a:cubicBezTo>
                    <a:cubicBezTo>
                      <a:pt x="105253" y="100817"/>
                      <a:pt x="105546" y="100712"/>
                      <a:pt x="105831" y="100591"/>
                    </a:cubicBezTo>
                    <a:cubicBezTo>
                      <a:pt x="106526" y="100298"/>
                      <a:pt x="107091" y="99833"/>
                      <a:pt x="107573" y="99263"/>
                    </a:cubicBezTo>
                    <a:cubicBezTo>
                      <a:pt x="107762" y="99037"/>
                      <a:pt x="107900" y="98773"/>
                      <a:pt x="107967" y="98493"/>
                    </a:cubicBezTo>
                    <a:cubicBezTo>
                      <a:pt x="108118" y="97843"/>
                      <a:pt x="108273" y="97198"/>
                      <a:pt x="108264" y="96520"/>
                    </a:cubicBezTo>
                    <a:cubicBezTo>
                      <a:pt x="108248" y="94669"/>
                      <a:pt x="108260" y="92813"/>
                      <a:pt x="108264" y="90962"/>
                    </a:cubicBezTo>
                    <a:cubicBezTo>
                      <a:pt x="108264" y="90668"/>
                      <a:pt x="108256" y="90379"/>
                      <a:pt x="108352" y="90099"/>
                    </a:cubicBezTo>
                    <a:cubicBezTo>
                      <a:pt x="108390" y="89973"/>
                      <a:pt x="108382" y="89835"/>
                      <a:pt x="108382" y="89701"/>
                    </a:cubicBezTo>
                    <a:cubicBezTo>
                      <a:pt x="108390" y="89387"/>
                      <a:pt x="108390" y="89073"/>
                      <a:pt x="108394" y="88763"/>
                    </a:cubicBezTo>
                    <a:cubicBezTo>
                      <a:pt x="108398" y="88495"/>
                      <a:pt x="108382" y="88227"/>
                      <a:pt x="108486" y="87967"/>
                    </a:cubicBezTo>
                    <a:cubicBezTo>
                      <a:pt x="108503" y="87929"/>
                      <a:pt x="108507" y="87883"/>
                      <a:pt x="108507" y="87837"/>
                    </a:cubicBezTo>
                    <a:cubicBezTo>
                      <a:pt x="108520" y="87569"/>
                      <a:pt x="108511" y="87301"/>
                      <a:pt x="108537" y="87033"/>
                    </a:cubicBezTo>
                    <a:cubicBezTo>
                      <a:pt x="108562" y="86790"/>
                      <a:pt x="108641" y="86555"/>
                      <a:pt x="108654" y="86312"/>
                    </a:cubicBezTo>
                    <a:cubicBezTo>
                      <a:pt x="108675" y="85885"/>
                      <a:pt x="108784" y="85475"/>
                      <a:pt x="108842" y="85060"/>
                    </a:cubicBezTo>
                    <a:cubicBezTo>
                      <a:pt x="108913" y="84599"/>
                      <a:pt x="108985" y="84139"/>
                      <a:pt x="109110" y="83686"/>
                    </a:cubicBezTo>
                    <a:cubicBezTo>
                      <a:pt x="109228" y="83259"/>
                      <a:pt x="109337" y="82828"/>
                      <a:pt x="109445" y="82396"/>
                    </a:cubicBezTo>
                    <a:cubicBezTo>
                      <a:pt x="109684" y="81441"/>
                      <a:pt x="109969" y="80507"/>
                      <a:pt x="110350" y="79603"/>
                    </a:cubicBezTo>
                    <a:cubicBezTo>
                      <a:pt x="110660" y="78861"/>
                      <a:pt x="110941" y="78107"/>
                      <a:pt x="111318" y="77399"/>
                    </a:cubicBezTo>
                    <a:cubicBezTo>
                      <a:pt x="111912" y="76277"/>
                      <a:pt x="112583" y="75200"/>
                      <a:pt x="113345" y="74178"/>
                    </a:cubicBezTo>
                    <a:cubicBezTo>
                      <a:pt x="113894" y="73445"/>
                      <a:pt x="114484" y="72750"/>
                      <a:pt x="115146" y="72114"/>
                    </a:cubicBezTo>
                    <a:cubicBezTo>
                      <a:pt x="115355" y="71912"/>
                      <a:pt x="115565" y="71711"/>
                      <a:pt x="115762" y="71502"/>
                    </a:cubicBezTo>
                    <a:cubicBezTo>
                      <a:pt x="116394" y="70832"/>
                      <a:pt x="117127" y="70287"/>
                      <a:pt x="117852" y="69730"/>
                    </a:cubicBezTo>
                    <a:cubicBezTo>
                      <a:pt x="118526" y="69215"/>
                      <a:pt x="119263" y="68800"/>
                      <a:pt x="119992" y="68369"/>
                    </a:cubicBezTo>
                    <a:cubicBezTo>
                      <a:pt x="120591" y="68013"/>
                      <a:pt x="121223" y="67737"/>
                      <a:pt x="121860" y="67477"/>
                    </a:cubicBezTo>
                    <a:cubicBezTo>
                      <a:pt x="122622" y="67171"/>
                      <a:pt x="123414" y="66932"/>
                      <a:pt x="124218" y="66740"/>
                    </a:cubicBezTo>
                    <a:cubicBezTo>
                      <a:pt x="124650" y="66635"/>
                      <a:pt x="125098" y="66614"/>
                      <a:pt x="125529" y="66497"/>
                    </a:cubicBezTo>
                    <a:cubicBezTo>
                      <a:pt x="125592" y="66480"/>
                      <a:pt x="125658" y="66476"/>
                      <a:pt x="125725" y="66476"/>
                    </a:cubicBezTo>
                    <a:cubicBezTo>
                      <a:pt x="125792" y="66476"/>
                      <a:pt x="125860" y="66480"/>
                      <a:pt x="125927" y="66480"/>
                    </a:cubicBezTo>
                    <a:cubicBezTo>
                      <a:pt x="126277" y="66477"/>
                      <a:pt x="126624" y="66474"/>
                      <a:pt x="126971" y="66474"/>
                    </a:cubicBezTo>
                    <a:cubicBezTo>
                      <a:pt x="127114" y="66474"/>
                      <a:pt x="127258" y="66475"/>
                      <a:pt x="127401" y="66476"/>
                    </a:cubicBezTo>
                    <a:cubicBezTo>
                      <a:pt x="127468" y="66476"/>
                      <a:pt x="127530" y="66476"/>
                      <a:pt x="127588" y="66476"/>
                    </a:cubicBezTo>
                    <a:cubicBezTo>
                      <a:pt x="128608" y="66476"/>
                      <a:pt x="128469" y="66483"/>
                      <a:pt x="129780" y="66761"/>
                    </a:cubicBezTo>
                    <a:cubicBezTo>
                      <a:pt x="130865" y="66991"/>
                      <a:pt x="131837" y="67481"/>
                      <a:pt x="132759" y="68080"/>
                    </a:cubicBezTo>
                    <a:cubicBezTo>
                      <a:pt x="133186" y="68361"/>
                      <a:pt x="133592" y="68675"/>
                      <a:pt x="133948" y="69052"/>
                    </a:cubicBezTo>
                    <a:cubicBezTo>
                      <a:pt x="134258" y="69374"/>
                      <a:pt x="134572" y="69688"/>
                      <a:pt x="134895" y="69998"/>
                    </a:cubicBezTo>
                    <a:cubicBezTo>
                      <a:pt x="135060" y="70160"/>
                      <a:pt x="135255" y="70240"/>
                      <a:pt x="135449" y="70240"/>
                    </a:cubicBezTo>
                    <a:cubicBezTo>
                      <a:pt x="135690" y="70240"/>
                      <a:pt x="135928" y="70116"/>
                      <a:pt x="136105" y="69877"/>
                    </a:cubicBezTo>
                    <a:cubicBezTo>
                      <a:pt x="136415" y="69462"/>
                      <a:pt x="136650" y="69010"/>
                      <a:pt x="136821" y="68524"/>
                    </a:cubicBezTo>
                    <a:cubicBezTo>
                      <a:pt x="136972" y="68101"/>
                      <a:pt x="137089" y="67674"/>
                      <a:pt x="137274" y="67263"/>
                    </a:cubicBezTo>
                    <a:cubicBezTo>
                      <a:pt x="137362" y="67062"/>
                      <a:pt x="137399" y="66836"/>
                      <a:pt x="137441" y="66618"/>
                    </a:cubicBezTo>
                    <a:cubicBezTo>
                      <a:pt x="137458" y="66539"/>
                      <a:pt x="137441" y="66438"/>
                      <a:pt x="137404" y="66363"/>
                    </a:cubicBezTo>
                    <a:cubicBezTo>
                      <a:pt x="137295" y="66141"/>
                      <a:pt x="137177" y="65927"/>
                      <a:pt x="137052" y="65718"/>
                    </a:cubicBezTo>
                    <a:cubicBezTo>
                      <a:pt x="136809" y="65332"/>
                      <a:pt x="136662" y="64918"/>
                      <a:pt x="136666" y="64457"/>
                    </a:cubicBezTo>
                    <a:cubicBezTo>
                      <a:pt x="136666" y="64189"/>
                      <a:pt x="136671" y="63921"/>
                      <a:pt x="136662" y="63653"/>
                    </a:cubicBezTo>
                    <a:cubicBezTo>
                      <a:pt x="136645" y="63242"/>
                      <a:pt x="136758" y="62861"/>
                      <a:pt x="136926" y="62493"/>
                    </a:cubicBezTo>
                    <a:cubicBezTo>
                      <a:pt x="137198" y="61898"/>
                      <a:pt x="137533" y="61349"/>
                      <a:pt x="138015" y="60901"/>
                    </a:cubicBezTo>
                    <a:cubicBezTo>
                      <a:pt x="138178" y="60746"/>
                      <a:pt x="138338" y="60587"/>
                      <a:pt x="138493" y="60428"/>
                    </a:cubicBezTo>
                    <a:cubicBezTo>
                      <a:pt x="139196" y="59686"/>
                      <a:pt x="140063" y="59184"/>
                      <a:pt x="140989" y="58777"/>
                    </a:cubicBezTo>
                    <a:cubicBezTo>
                      <a:pt x="141496" y="58555"/>
                      <a:pt x="142040" y="58426"/>
                      <a:pt x="142585" y="58300"/>
                    </a:cubicBezTo>
                    <a:cubicBezTo>
                      <a:pt x="142875" y="58232"/>
                      <a:pt x="143157" y="58161"/>
                      <a:pt x="143457" y="58161"/>
                    </a:cubicBezTo>
                    <a:cubicBezTo>
                      <a:pt x="143473" y="58161"/>
                      <a:pt x="143490" y="58161"/>
                      <a:pt x="143506" y="58162"/>
                    </a:cubicBezTo>
                    <a:cubicBezTo>
                      <a:pt x="143516" y="58162"/>
                      <a:pt x="143525" y="58162"/>
                      <a:pt x="143535" y="58162"/>
                    </a:cubicBezTo>
                    <a:cubicBezTo>
                      <a:pt x="143656" y="58162"/>
                      <a:pt x="143783" y="58138"/>
                      <a:pt x="143900" y="58107"/>
                    </a:cubicBezTo>
                    <a:cubicBezTo>
                      <a:pt x="144080" y="58063"/>
                      <a:pt x="144259" y="58042"/>
                      <a:pt x="144438" y="58042"/>
                    </a:cubicBezTo>
                    <a:cubicBezTo>
                      <a:pt x="144612" y="58042"/>
                      <a:pt x="144786" y="58062"/>
                      <a:pt x="144960" y="58099"/>
                    </a:cubicBezTo>
                    <a:cubicBezTo>
                      <a:pt x="145089" y="58128"/>
                      <a:pt x="145223" y="58157"/>
                      <a:pt x="145357" y="58162"/>
                    </a:cubicBezTo>
                    <a:cubicBezTo>
                      <a:pt x="146518" y="58195"/>
                      <a:pt x="147519" y="58668"/>
                      <a:pt x="148436" y="59326"/>
                    </a:cubicBezTo>
                    <a:cubicBezTo>
                      <a:pt x="148909" y="59665"/>
                      <a:pt x="149278" y="60118"/>
                      <a:pt x="149563" y="60637"/>
                    </a:cubicBezTo>
                    <a:cubicBezTo>
                      <a:pt x="149868" y="61190"/>
                      <a:pt x="150074" y="61772"/>
                      <a:pt x="150086" y="62413"/>
                    </a:cubicBezTo>
                    <a:cubicBezTo>
                      <a:pt x="150086" y="62501"/>
                      <a:pt x="150099" y="62593"/>
                      <a:pt x="150124" y="62677"/>
                    </a:cubicBezTo>
                    <a:cubicBezTo>
                      <a:pt x="150216" y="62941"/>
                      <a:pt x="150212" y="63200"/>
                      <a:pt x="150120" y="63460"/>
                    </a:cubicBezTo>
                    <a:cubicBezTo>
                      <a:pt x="150099" y="63523"/>
                      <a:pt x="150086" y="63594"/>
                      <a:pt x="150086" y="63657"/>
                    </a:cubicBezTo>
                    <a:cubicBezTo>
                      <a:pt x="150095" y="64356"/>
                      <a:pt x="149889" y="65022"/>
                      <a:pt x="149734" y="65693"/>
                    </a:cubicBezTo>
                    <a:cubicBezTo>
                      <a:pt x="149705" y="65822"/>
                      <a:pt x="149688" y="65956"/>
                      <a:pt x="149672" y="66086"/>
                    </a:cubicBezTo>
                    <a:cubicBezTo>
                      <a:pt x="149655" y="66195"/>
                      <a:pt x="149659" y="66312"/>
                      <a:pt x="149621" y="66413"/>
                    </a:cubicBezTo>
                    <a:cubicBezTo>
                      <a:pt x="149525" y="66660"/>
                      <a:pt x="149550" y="66895"/>
                      <a:pt x="149638" y="67133"/>
                    </a:cubicBezTo>
                    <a:cubicBezTo>
                      <a:pt x="149676" y="67234"/>
                      <a:pt x="149693" y="67347"/>
                      <a:pt x="149722" y="67452"/>
                    </a:cubicBezTo>
                    <a:cubicBezTo>
                      <a:pt x="149731" y="67485"/>
                      <a:pt x="149797" y="67510"/>
                      <a:pt x="149849" y="67510"/>
                    </a:cubicBezTo>
                    <a:cubicBezTo>
                      <a:pt x="149868" y="67510"/>
                      <a:pt x="149886" y="67506"/>
                      <a:pt x="149898" y="67498"/>
                    </a:cubicBezTo>
                    <a:cubicBezTo>
                      <a:pt x="149965" y="67443"/>
                      <a:pt x="150040" y="67393"/>
                      <a:pt x="150103" y="67330"/>
                    </a:cubicBezTo>
                    <a:cubicBezTo>
                      <a:pt x="150296" y="67142"/>
                      <a:pt x="150480" y="66953"/>
                      <a:pt x="150668" y="66761"/>
                    </a:cubicBezTo>
                    <a:cubicBezTo>
                      <a:pt x="151096" y="66329"/>
                      <a:pt x="151582" y="65986"/>
                      <a:pt x="152093" y="65659"/>
                    </a:cubicBezTo>
                    <a:cubicBezTo>
                      <a:pt x="152658" y="65290"/>
                      <a:pt x="153278" y="65043"/>
                      <a:pt x="153894" y="64788"/>
                    </a:cubicBezTo>
                    <a:cubicBezTo>
                      <a:pt x="154287" y="64620"/>
                      <a:pt x="154715" y="64595"/>
                      <a:pt x="155121" y="64482"/>
                    </a:cubicBezTo>
                    <a:cubicBezTo>
                      <a:pt x="155380" y="64415"/>
                      <a:pt x="155644" y="64361"/>
                      <a:pt x="155908" y="64352"/>
                    </a:cubicBezTo>
                    <a:cubicBezTo>
                      <a:pt x="156213" y="64340"/>
                      <a:pt x="156519" y="64327"/>
                      <a:pt x="156824" y="64327"/>
                    </a:cubicBezTo>
                    <a:cubicBezTo>
                      <a:pt x="157056" y="64327"/>
                      <a:pt x="157287" y="64335"/>
                      <a:pt x="157517" y="64356"/>
                    </a:cubicBezTo>
                    <a:cubicBezTo>
                      <a:pt x="158044" y="64411"/>
                      <a:pt x="158580" y="64486"/>
                      <a:pt x="159087" y="64645"/>
                    </a:cubicBezTo>
                    <a:cubicBezTo>
                      <a:pt x="159749" y="64851"/>
                      <a:pt x="160407" y="65052"/>
                      <a:pt x="161022" y="65378"/>
                    </a:cubicBezTo>
                    <a:cubicBezTo>
                      <a:pt x="161554" y="65659"/>
                      <a:pt x="162090" y="65935"/>
                      <a:pt x="162580" y="66287"/>
                    </a:cubicBezTo>
                    <a:cubicBezTo>
                      <a:pt x="163054" y="66627"/>
                      <a:pt x="163515" y="66974"/>
                      <a:pt x="163921" y="67389"/>
                    </a:cubicBezTo>
                    <a:cubicBezTo>
                      <a:pt x="164172" y="67644"/>
                      <a:pt x="164398" y="67921"/>
                      <a:pt x="164704" y="68118"/>
                    </a:cubicBezTo>
                    <a:cubicBezTo>
                      <a:pt x="164880" y="67938"/>
                      <a:pt x="164976" y="67707"/>
                      <a:pt x="165094" y="67498"/>
                    </a:cubicBezTo>
                    <a:cubicBezTo>
                      <a:pt x="167293" y="63485"/>
                      <a:pt x="169173" y="59330"/>
                      <a:pt x="170731" y="55029"/>
                    </a:cubicBezTo>
                    <a:cubicBezTo>
                      <a:pt x="171615" y="52574"/>
                      <a:pt x="172390" y="50090"/>
                      <a:pt x="173060" y="47569"/>
                    </a:cubicBezTo>
                    <a:cubicBezTo>
                      <a:pt x="173102" y="47397"/>
                      <a:pt x="173123" y="47221"/>
                      <a:pt x="173152" y="47045"/>
                    </a:cubicBezTo>
                    <a:lnTo>
                      <a:pt x="173152" y="47045"/>
                    </a:lnTo>
                    <a:cubicBezTo>
                      <a:pt x="173124" y="47047"/>
                      <a:pt x="173096" y="47048"/>
                      <a:pt x="173068" y="47048"/>
                    </a:cubicBezTo>
                    <a:cubicBezTo>
                      <a:pt x="173034" y="47048"/>
                      <a:pt x="172999" y="47047"/>
                      <a:pt x="172965" y="47047"/>
                    </a:cubicBezTo>
                    <a:cubicBezTo>
                      <a:pt x="172892" y="47047"/>
                      <a:pt x="172820" y="47050"/>
                      <a:pt x="172754" y="47071"/>
                    </a:cubicBezTo>
                    <a:cubicBezTo>
                      <a:pt x="172428" y="47184"/>
                      <a:pt x="172093" y="47175"/>
                      <a:pt x="171762" y="47184"/>
                    </a:cubicBezTo>
                    <a:cubicBezTo>
                      <a:pt x="171406" y="47192"/>
                      <a:pt x="171050" y="47175"/>
                      <a:pt x="170698" y="47276"/>
                    </a:cubicBezTo>
                    <a:cubicBezTo>
                      <a:pt x="170620" y="47298"/>
                      <a:pt x="170533" y="47308"/>
                      <a:pt x="170446" y="47308"/>
                    </a:cubicBezTo>
                    <a:cubicBezTo>
                      <a:pt x="170351" y="47308"/>
                      <a:pt x="170255" y="47296"/>
                      <a:pt x="170170" y="47272"/>
                    </a:cubicBezTo>
                    <a:cubicBezTo>
                      <a:pt x="169860" y="47184"/>
                      <a:pt x="169550" y="47192"/>
                      <a:pt x="169240" y="47184"/>
                    </a:cubicBezTo>
                    <a:cubicBezTo>
                      <a:pt x="168930" y="47175"/>
                      <a:pt x="168616" y="47200"/>
                      <a:pt x="168315" y="47079"/>
                    </a:cubicBezTo>
                    <a:cubicBezTo>
                      <a:pt x="168256" y="47054"/>
                      <a:pt x="168180" y="47058"/>
                      <a:pt x="168118" y="47054"/>
                    </a:cubicBezTo>
                    <a:cubicBezTo>
                      <a:pt x="167422" y="47008"/>
                      <a:pt x="166756" y="46836"/>
                      <a:pt x="166095" y="46639"/>
                    </a:cubicBezTo>
                    <a:cubicBezTo>
                      <a:pt x="165709" y="46526"/>
                      <a:pt x="165328" y="46405"/>
                      <a:pt x="164955" y="46254"/>
                    </a:cubicBezTo>
                    <a:cubicBezTo>
                      <a:pt x="164214" y="45956"/>
                      <a:pt x="163468" y="45667"/>
                      <a:pt x="162777" y="45244"/>
                    </a:cubicBezTo>
                    <a:cubicBezTo>
                      <a:pt x="162187" y="44880"/>
                      <a:pt x="161609" y="44507"/>
                      <a:pt x="161056" y="44093"/>
                    </a:cubicBezTo>
                    <a:cubicBezTo>
                      <a:pt x="160951" y="44013"/>
                      <a:pt x="160842" y="43929"/>
                      <a:pt x="160746" y="43841"/>
                    </a:cubicBezTo>
                    <a:cubicBezTo>
                      <a:pt x="160449" y="43569"/>
                      <a:pt x="160151" y="43301"/>
                      <a:pt x="159866" y="43016"/>
                    </a:cubicBezTo>
                    <a:cubicBezTo>
                      <a:pt x="159582" y="42735"/>
                      <a:pt x="159309" y="42442"/>
                      <a:pt x="159045" y="42137"/>
                    </a:cubicBezTo>
                    <a:cubicBezTo>
                      <a:pt x="158828" y="41885"/>
                      <a:pt x="158618" y="41621"/>
                      <a:pt x="158430" y="41349"/>
                    </a:cubicBezTo>
                    <a:cubicBezTo>
                      <a:pt x="158103" y="40872"/>
                      <a:pt x="157772" y="40390"/>
                      <a:pt x="157538" y="39858"/>
                    </a:cubicBezTo>
                    <a:cubicBezTo>
                      <a:pt x="157508" y="39799"/>
                      <a:pt x="157479" y="39736"/>
                      <a:pt x="157445" y="39678"/>
                    </a:cubicBezTo>
                    <a:cubicBezTo>
                      <a:pt x="156909" y="38694"/>
                      <a:pt x="156562" y="37634"/>
                      <a:pt x="156302" y="36549"/>
                    </a:cubicBezTo>
                    <a:cubicBezTo>
                      <a:pt x="156201" y="36118"/>
                      <a:pt x="156076" y="35686"/>
                      <a:pt x="156097" y="35234"/>
                    </a:cubicBezTo>
                    <a:cubicBezTo>
                      <a:pt x="156101" y="35146"/>
                      <a:pt x="156101" y="35050"/>
                      <a:pt x="156072" y="34970"/>
                    </a:cubicBezTo>
                    <a:cubicBezTo>
                      <a:pt x="155954" y="34664"/>
                      <a:pt x="155979" y="34354"/>
                      <a:pt x="155975" y="34040"/>
                    </a:cubicBezTo>
                    <a:cubicBezTo>
                      <a:pt x="155975" y="33705"/>
                      <a:pt x="155975" y="33370"/>
                      <a:pt x="155975" y="33035"/>
                    </a:cubicBezTo>
                    <a:cubicBezTo>
                      <a:pt x="155979" y="32813"/>
                      <a:pt x="155975" y="32591"/>
                      <a:pt x="156055" y="32377"/>
                    </a:cubicBezTo>
                    <a:cubicBezTo>
                      <a:pt x="156088" y="32294"/>
                      <a:pt x="156101" y="32201"/>
                      <a:pt x="156097" y="32113"/>
                    </a:cubicBezTo>
                    <a:cubicBezTo>
                      <a:pt x="156080" y="31707"/>
                      <a:pt x="156210" y="31322"/>
                      <a:pt x="156285" y="30928"/>
                    </a:cubicBezTo>
                    <a:cubicBezTo>
                      <a:pt x="156407" y="30271"/>
                      <a:pt x="156658" y="29646"/>
                      <a:pt x="156934" y="29039"/>
                    </a:cubicBezTo>
                    <a:cubicBezTo>
                      <a:pt x="157148" y="28574"/>
                      <a:pt x="157395" y="28118"/>
                      <a:pt x="157626" y="27661"/>
                    </a:cubicBezTo>
                    <a:cubicBezTo>
                      <a:pt x="157676" y="27561"/>
                      <a:pt x="157726" y="27464"/>
                      <a:pt x="157789" y="27368"/>
                    </a:cubicBezTo>
                    <a:cubicBezTo>
                      <a:pt x="158124" y="26844"/>
                      <a:pt x="158467" y="26321"/>
                      <a:pt x="158794" y="25793"/>
                    </a:cubicBezTo>
                    <a:cubicBezTo>
                      <a:pt x="159029" y="25412"/>
                      <a:pt x="159246" y="25022"/>
                      <a:pt x="159468" y="24637"/>
                    </a:cubicBezTo>
                    <a:cubicBezTo>
                      <a:pt x="159690" y="24247"/>
                      <a:pt x="159808" y="23816"/>
                      <a:pt x="159942" y="23389"/>
                    </a:cubicBezTo>
                    <a:cubicBezTo>
                      <a:pt x="159975" y="23284"/>
                      <a:pt x="159988" y="23171"/>
                      <a:pt x="159992" y="23062"/>
                    </a:cubicBezTo>
                    <a:cubicBezTo>
                      <a:pt x="160005" y="22861"/>
                      <a:pt x="160021" y="22664"/>
                      <a:pt x="160072" y="22467"/>
                    </a:cubicBezTo>
                    <a:cubicBezTo>
                      <a:pt x="160113" y="22296"/>
                      <a:pt x="160134" y="22107"/>
                      <a:pt x="160105" y="21935"/>
                    </a:cubicBezTo>
                    <a:cubicBezTo>
                      <a:pt x="160030" y="21500"/>
                      <a:pt x="159963" y="21056"/>
                      <a:pt x="159824" y="20633"/>
                    </a:cubicBezTo>
                    <a:cubicBezTo>
                      <a:pt x="159669" y="20147"/>
                      <a:pt x="159406" y="19699"/>
                      <a:pt x="159083" y="19292"/>
                    </a:cubicBezTo>
                    <a:cubicBezTo>
                      <a:pt x="159027" y="19224"/>
                      <a:pt x="158925" y="19179"/>
                      <a:pt x="158830" y="19179"/>
                    </a:cubicBezTo>
                    <a:cubicBezTo>
                      <a:pt x="158790" y="19179"/>
                      <a:pt x="158752" y="19187"/>
                      <a:pt x="158719" y="19205"/>
                    </a:cubicBezTo>
                    <a:cubicBezTo>
                      <a:pt x="158501" y="19318"/>
                      <a:pt x="158266" y="19410"/>
                      <a:pt x="158078" y="19561"/>
                    </a:cubicBezTo>
                    <a:cubicBezTo>
                      <a:pt x="157626" y="19921"/>
                      <a:pt x="157144" y="20247"/>
                      <a:pt x="156704" y="20624"/>
                    </a:cubicBezTo>
                    <a:cubicBezTo>
                      <a:pt x="156247" y="21018"/>
                      <a:pt x="155753" y="21362"/>
                      <a:pt x="155234" y="21667"/>
                    </a:cubicBezTo>
                    <a:cubicBezTo>
                      <a:pt x="154673" y="21998"/>
                      <a:pt x="154061" y="22212"/>
                      <a:pt x="153429" y="22350"/>
                    </a:cubicBezTo>
                    <a:cubicBezTo>
                      <a:pt x="153085" y="22425"/>
                      <a:pt x="152721" y="22396"/>
                      <a:pt x="152373" y="22497"/>
                    </a:cubicBezTo>
                    <a:cubicBezTo>
                      <a:pt x="152337" y="22507"/>
                      <a:pt x="152298" y="22512"/>
                      <a:pt x="152257" y="22512"/>
                    </a:cubicBezTo>
                    <a:cubicBezTo>
                      <a:pt x="152185" y="22512"/>
                      <a:pt x="152109" y="22497"/>
                      <a:pt x="152042" y="22476"/>
                    </a:cubicBezTo>
                    <a:cubicBezTo>
                      <a:pt x="151850" y="22409"/>
                      <a:pt x="151653" y="22388"/>
                      <a:pt x="151452" y="22388"/>
                    </a:cubicBezTo>
                    <a:cubicBezTo>
                      <a:pt x="151112" y="22384"/>
                      <a:pt x="150790" y="22275"/>
                      <a:pt x="150476" y="22170"/>
                    </a:cubicBezTo>
                    <a:cubicBezTo>
                      <a:pt x="149517" y="21847"/>
                      <a:pt x="148666" y="21328"/>
                      <a:pt x="147879" y="20683"/>
                    </a:cubicBezTo>
                    <a:cubicBezTo>
                      <a:pt x="147535" y="20398"/>
                      <a:pt x="147221" y="20080"/>
                      <a:pt x="146874" y="19808"/>
                    </a:cubicBezTo>
                    <a:cubicBezTo>
                      <a:pt x="146258" y="19322"/>
                      <a:pt x="145747" y="18727"/>
                      <a:pt x="145156" y="18220"/>
                    </a:cubicBezTo>
                    <a:cubicBezTo>
                      <a:pt x="144478" y="17642"/>
                      <a:pt x="143791" y="17081"/>
                      <a:pt x="143016" y="16624"/>
                    </a:cubicBezTo>
                    <a:cubicBezTo>
                      <a:pt x="142476" y="16310"/>
                      <a:pt x="141919" y="16034"/>
                      <a:pt x="141341" y="15799"/>
                    </a:cubicBezTo>
                    <a:cubicBezTo>
                      <a:pt x="140901" y="15623"/>
                      <a:pt x="140449" y="15527"/>
                      <a:pt x="139992" y="15414"/>
                    </a:cubicBezTo>
                    <a:cubicBezTo>
                      <a:pt x="139531" y="15297"/>
                      <a:pt x="139065" y="15267"/>
                      <a:pt x="138597" y="15267"/>
                    </a:cubicBezTo>
                    <a:cubicBezTo>
                      <a:pt x="138308" y="15267"/>
                      <a:pt x="138019" y="15279"/>
                      <a:pt x="137730" y="15288"/>
                    </a:cubicBezTo>
                    <a:cubicBezTo>
                      <a:pt x="137286" y="15305"/>
                      <a:pt x="136855" y="15443"/>
                      <a:pt x="136440" y="15607"/>
                    </a:cubicBezTo>
                    <a:cubicBezTo>
                      <a:pt x="136072" y="15757"/>
                      <a:pt x="135711" y="15942"/>
                      <a:pt x="135364" y="16147"/>
                    </a:cubicBezTo>
                    <a:cubicBezTo>
                      <a:pt x="135058" y="16327"/>
                      <a:pt x="134769" y="16541"/>
                      <a:pt x="134526" y="16805"/>
                    </a:cubicBezTo>
                    <a:cubicBezTo>
                      <a:pt x="134375" y="16972"/>
                      <a:pt x="134216" y="17127"/>
                      <a:pt x="134053" y="17278"/>
                    </a:cubicBezTo>
                    <a:cubicBezTo>
                      <a:pt x="133651" y="17638"/>
                      <a:pt x="133316" y="18061"/>
                      <a:pt x="133010" y="18497"/>
                    </a:cubicBezTo>
                    <a:cubicBezTo>
                      <a:pt x="132662" y="18987"/>
                      <a:pt x="132348" y="19498"/>
                      <a:pt x="132026" y="20009"/>
                    </a:cubicBezTo>
                    <a:cubicBezTo>
                      <a:pt x="131456" y="20913"/>
                      <a:pt x="130945" y="21852"/>
                      <a:pt x="130354" y="22748"/>
                    </a:cubicBezTo>
                    <a:cubicBezTo>
                      <a:pt x="130149" y="23062"/>
                      <a:pt x="129935" y="23376"/>
                      <a:pt x="129730" y="23695"/>
                    </a:cubicBezTo>
                    <a:cubicBezTo>
                      <a:pt x="129052" y="24729"/>
                      <a:pt x="128201" y="25609"/>
                      <a:pt x="127301" y="26442"/>
                    </a:cubicBezTo>
                    <a:cubicBezTo>
                      <a:pt x="127024" y="26698"/>
                      <a:pt x="126710" y="26916"/>
                      <a:pt x="126392" y="27121"/>
                    </a:cubicBezTo>
                    <a:cubicBezTo>
                      <a:pt x="125487" y="27703"/>
                      <a:pt x="124532" y="28172"/>
                      <a:pt x="123473" y="28411"/>
                    </a:cubicBezTo>
                    <a:cubicBezTo>
                      <a:pt x="123092" y="28495"/>
                      <a:pt x="122711" y="28559"/>
                      <a:pt x="122320" y="28559"/>
                    </a:cubicBezTo>
                    <a:cubicBezTo>
                      <a:pt x="122285" y="28559"/>
                      <a:pt x="122251" y="28558"/>
                      <a:pt x="122216" y="28557"/>
                    </a:cubicBezTo>
                    <a:cubicBezTo>
                      <a:pt x="122069" y="28553"/>
                      <a:pt x="121922" y="28549"/>
                      <a:pt x="121775" y="28549"/>
                    </a:cubicBezTo>
                    <a:cubicBezTo>
                      <a:pt x="121654" y="28549"/>
                      <a:pt x="121533" y="28552"/>
                      <a:pt x="121412" y="28557"/>
                    </a:cubicBezTo>
                    <a:cubicBezTo>
                      <a:pt x="121377" y="28559"/>
                      <a:pt x="121343" y="28559"/>
                      <a:pt x="121308" y="28559"/>
                    </a:cubicBezTo>
                    <a:cubicBezTo>
                      <a:pt x="120872" y="28559"/>
                      <a:pt x="120449" y="28464"/>
                      <a:pt x="120034" y="28340"/>
                    </a:cubicBezTo>
                    <a:cubicBezTo>
                      <a:pt x="119024" y="28030"/>
                      <a:pt x="118090" y="27573"/>
                      <a:pt x="117253" y="26916"/>
                    </a:cubicBezTo>
                    <a:cubicBezTo>
                      <a:pt x="116972" y="26698"/>
                      <a:pt x="116700" y="26467"/>
                      <a:pt x="116449" y="26216"/>
                    </a:cubicBezTo>
                    <a:cubicBezTo>
                      <a:pt x="115988" y="25760"/>
                      <a:pt x="115519" y="25320"/>
                      <a:pt x="115146" y="24784"/>
                    </a:cubicBezTo>
                    <a:cubicBezTo>
                      <a:pt x="114916" y="24453"/>
                      <a:pt x="114677" y="24134"/>
                      <a:pt x="114438" y="23812"/>
                    </a:cubicBezTo>
                    <a:cubicBezTo>
                      <a:pt x="113864" y="23041"/>
                      <a:pt x="113370" y="22220"/>
                      <a:pt x="112876" y="21399"/>
                    </a:cubicBezTo>
                    <a:cubicBezTo>
                      <a:pt x="112302" y="20444"/>
                      <a:pt x="111791" y="19452"/>
                      <a:pt x="111326" y="18438"/>
                    </a:cubicBezTo>
                    <a:cubicBezTo>
                      <a:pt x="111024" y="17793"/>
                      <a:pt x="110740" y="17135"/>
                      <a:pt x="110480" y="16474"/>
                    </a:cubicBezTo>
                    <a:cubicBezTo>
                      <a:pt x="110233" y="15854"/>
                      <a:pt x="110040" y="15213"/>
                      <a:pt x="109877" y="14564"/>
                    </a:cubicBezTo>
                    <a:cubicBezTo>
                      <a:pt x="109806" y="14262"/>
                      <a:pt x="109713" y="13961"/>
                      <a:pt x="109667" y="13655"/>
                    </a:cubicBezTo>
                    <a:cubicBezTo>
                      <a:pt x="109588" y="13173"/>
                      <a:pt x="109454" y="12700"/>
                      <a:pt x="109458" y="12206"/>
                    </a:cubicBezTo>
                    <a:cubicBezTo>
                      <a:pt x="109462" y="12005"/>
                      <a:pt x="109441" y="11808"/>
                      <a:pt x="109387" y="11611"/>
                    </a:cubicBezTo>
                    <a:cubicBezTo>
                      <a:pt x="109345" y="11460"/>
                      <a:pt x="109341" y="11301"/>
                      <a:pt x="109337" y="11146"/>
                    </a:cubicBezTo>
                    <a:cubicBezTo>
                      <a:pt x="109332" y="10631"/>
                      <a:pt x="109332" y="10120"/>
                      <a:pt x="109337" y="9605"/>
                    </a:cubicBezTo>
                    <a:cubicBezTo>
                      <a:pt x="109337" y="9316"/>
                      <a:pt x="109324" y="9027"/>
                      <a:pt x="109424" y="8746"/>
                    </a:cubicBezTo>
                    <a:cubicBezTo>
                      <a:pt x="109462" y="8645"/>
                      <a:pt x="109454" y="8524"/>
                      <a:pt x="109458" y="8415"/>
                    </a:cubicBezTo>
                    <a:cubicBezTo>
                      <a:pt x="109471" y="8101"/>
                      <a:pt x="109450" y="7787"/>
                      <a:pt x="109571" y="7489"/>
                    </a:cubicBezTo>
                    <a:cubicBezTo>
                      <a:pt x="109588" y="7447"/>
                      <a:pt x="109584" y="7401"/>
                      <a:pt x="109588" y="7355"/>
                    </a:cubicBezTo>
                    <a:cubicBezTo>
                      <a:pt x="109600" y="7091"/>
                      <a:pt x="109621" y="6828"/>
                      <a:pt x="109697" y="6564"/>
                    </a:cubicBezTo>
                    <a:cubicBezTo>
                      <a:pt x="109772" y="6312"/>
                      <a:pt x="109718" y="6028"/>
                      <a:pt x="109839" y="5780"/>
                    </a:cubicBezTo>
                    <a:cubicBezTo>
                      <a:pt x="109881" y="5223"/>
                      <a:pt x="110023" y="4683"/>
                      <a:pt x="110132" y="4139"/>
                    </a:cubicBezTo>
                    <a:cubicBezTo>
                      <a:pt x="110204" y="3770"/>
                      <a:pt x="110275" y="3397"/>
                      <a:pt x="110354" y="3029"/>
                    </a:cubicBezTo>
                    <a:cubicBezTo>
                      <a:pt x="110421" y="2702"/>
                      <a:pt x="110434" y="2371"/>
                      <a:pt x="110522" y="2044"/>
                    </a:cubicBezTo>
                    <a:cubicBezTo>
                      <a:pt x="110643" y="1596"/>
                      <a:pt x="110673" y="1123"/>
                      <a:pt x="110773" y="666"/>
                    </a:cubicBezTo>
                    <a:cubicBezTo>
                      <a:pt x="110819" y="453"/>
                      <a:pt x="110798" y="222"/>
                      <a:pt x="110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4523700" y="761475"/>
                <a:ext cx="1497825" cy="2602450"/>
              </a:xfrm>
              <a:custGeom>
                <a:avLst/>
                <a:gdLst/>
                <a:ahLst/>
                <a:cxnLst/>
                <a:rect l="l" t="t" r="r" b="b"/>
                <a:pathLst>
                  <a:path w="59913" h="104098" extrusionOk="0">
                    <a:moveTo>
                      <a:pt x="1" y="0"/>
                    </a:moveTo>
                    <a:lnTo>
                      <a:pt x="1" y="0"/>
                    </a:lnTo>
                    <a:cubicBezTo>
                      <a:pt x="38" y="184"/>
                      <a:pt x="151" y="327"/>
                      <a:pt x="311" y="419"/>
                    </a:cubicBezTo>
                    <a:cubicBezTo>
                      <a:pt x="507" y="528"/>
                      <a:pt x="671" y="679"/>
                      <a:pt x="830" y="838"/>
                    </a:cubicBezTo>
                    <a:cubicBezTo>
                      <a:pt x="1018" y="1022"/>
                      <a:pt x="1199" y="1219"/>
                      <a:pt x="1442" y="1349"/>
                    </a:cubicBezTo>
                    <a:cubicBezTo>
                      <a:pt x="1538" y="1399"/>
                      <a:pt x="1613" y="1491"/>
                      <a:pt x="1693" y="1571"/>
                    </a:cubicBezTo>
                    <a:cubicBezTo>
                      <a:pt x="1919" y="1784"/>
                      <a:pt x="2128" y="2011"/>
                      <a:pt x="2405" y="2174"/>
                    </a:cubicBezTo>
                    <a:cubicBezTo>
                      <a:pt x="2539" y="2249"/>
                      <a:pt x="2635" y="2383"/>
                      <a:pt x="2748" y="2488"/>
                    </a:cubicBezTo>
                    <a:cubicBezTo>
                      <a:pt x="2975" y="2702"/>
                      <a:pt x="3188" y="2932"/>
                      <a:pt x="3456" y="3100"/>
                    </a:cubicBezTo>
                    <a:cubicBezTo>
                      <a:pt x="3645" y="3213"/>
                      <a:pt x="3787" y="3401"/>
                      <a:pt x="3946" y="3552"/>
                    </a:cubicBezTo>
                    <a:cubicBezTo>
                      <a:pt x="4172" y="3766"/>
                      <a:pt x="4373" y="4008"/>
                      <a:pt x="4654" y="4163"/>
                    </a:cubicBezTo>
                    <a:cubicBezTo>
                      <a:pt x="4767" y="4226"/>
                      <a:pt x="4859" y="4335"/>
                      <a:pt x="4951" y="4431"/>
                    </a:cubicBezTo>
                    <a:cubicBezTo>
                      <a:pt x="5224" y="4695"/>
                      <a:pt x="5492" y="4963"/>
                      <a:pt x="5764" y="5231"/>
                    </a:cubicBezTo>
                    <a:cubicBezTo>
                      <a:pt x="5860" y="5324"/>
                      <a:pt x="5944" y="5437"/>
                      <a:pt x="6057" y="5500"/>
                    </a:cubicBezTo>
                    <a:cubicBezTo>
                      <a:pt x="6338" y="5655"/>
                      <a:pt x="6543" y="5889"/>
                      <a:pt x="6765" y="6107"/>
                    </a:cubicBezTo>
                    <a:cubicBezTo>
                      <a:pt x="7230" y="6563"/>
                      <a:pt x="7682" y="7024"/>
                      <a:pt x="8147" y="7477"/>
                    </a:cubicBezTo>
                    <a:cubicBezTo>
                      <a:pt x="8353" y="7682"/>
                      <a:pt x="8541" y="7900"/>
                      <a:pt x="8801" y="8046"/>
                    </a:cubicBezTo>
                    <a:cubicBezTo>
                      <a:pt x="8918" y="8105"/>
                      <a:pt x="9006" y="8218"/>
                      <a:pt x="9102" y="8310"/>
                    </a:cubicBezTo>
                    <a:cubicBezTo>
                      <a:pt x="9747" y="8959"/>
                      <a:pt x="10396" y="9604"/>
                      <a:pt x="11042" y="10253"/>
                    </a:cubicBezTo>
                    <a:cubicBezTo>
                      <a:pt x="11184" y="10396"/>
                      <a:pt x="11318" y="10538"/>
                      <a:pt x="11427" y="10714"/>
                    </a:cubicBezTo>
                    <a:cubicBezTo>
                      <a:pt x="11519" y="10861"/>
                      <a:pt x="11657" y="10986"/>
                      <a:pt x="11783" y="11112"/>
                    </a:cubicBezTo>
                    <a:cubicBezTo>
                      <a:pt x="12235" y="11573"/>
                      <a:pt x="12696" y="12029"/>
                      <a:pt x="13148" y="12490"/>
                    </a:cubicBezTo>
                    <a:cubicBezTo>
                      <a:pt x="13416" y="12762"/>
                      <a:pt x="13693" y="13018"/>
                      <a:pt x="13902" y="13345"/>
                    </a:cubicBezTo>
                    <a:cubicBezTo>
                      <a:pt x="14032" y="13546"/>
                      <a:pt x="14237" y="13696"/>
                      <a:pt x="14405" y="13877"/>
                    </a:cubicBezTo>
                    <a:cubicBezTo>
                      <a:pt x="14694" y="14186"/>
                      <a:pt x="15021" y="14459"/>
                      <a:pt x="15247" y="14827"/>
                    </a:cubicBezTo>
                    <a:cubicBezTo>
                      <a:pt x="15347" y="14995"/>
                      <a:pt x="15519" y="15120"/>
                      <a:pt x="15657" y="15263"/>
                    </a:cubicBezTo>
                    <a:cubicBezTo>
                      <a:pt x="15829" y="15443"/>
                      <a:pt x="16017" y="15598"/>
                      <a:pt x="16126" y="15828"/>
                    </a:cubicBezTo>
                    <a:cubicBezTo>
                      <a:pt x="16147" y="15866"/>
                      <a:pt x="16177" y="15904"/>
                      <a:pt x="16206" y="15933"/>
                    </a:cubicBezTo>
                    <a:cubicBezTo>
                      <a:pt x="16394" y="16126"/>
                      <a:pt x="16587" y="16310"/>
                      <a:pt x="16763" y="16511"/>
                    </a:cubicBezTo>
                    <a:cubicBezTo>
                      <a:pt x="16943" y="16712"/>
                      <a:pt x="17090" y="16934"/>
                      <a:pt x="17266" y="17135"/>
                    </a:cubicBezTo>
                    <a:cubicBezTo>
                      <a:pt x="17446" y="17336"/>
                      <a:pt x="17647" y="17512"/>
                      <a:pt x="17768" y="17759"/>
                    </a:cubicBezTo>
                    <a:cubicBezTo>
                      <a:pt x="17789" y="17797"/>
                      <a:pt x="17827" y="17826"/>
                      <a:pt x="17856" y="17860"/>
                    </a:cubicBezTo>
                    <a:cubicBezTo>
                      <a:pt x="18070" y="18086"/>
                      <a:pt x="18283" y="18308"/>
                      <a:pt x="18459" y="18572"/>
                    </a:cubicBezTo>
                    <a:cubicBezTo>
                      <a:pt x="18614" y="18811"/>
                      <a:pt x="18832" y="19012"/>
                      <a:pt x="19000" y="19250"/>
                    </a:cubicBezTo>
                    <a:cubicBezTo>
                      <a:pt x="19243" y="19594"/>
                      <a:pt x="19557" y="19887"/>
                      <a:pt x="19804" y="20226"/>
                    </a:cubicBezTo>
                    <a:cubicBezTo>
                      <a:pt x="20172" y="20729"/>
                      <a:pt x="20587" y="21194"/>
                      <a:pt x="20943" y="21705"/>
                    </a:cubicBezTo>
                    <a:cubicBezTo>
                      <a:pt x="21366" y="22308"/>
                      <a:pt x="21823" y="22882"/>
                      <a:pt x="22262" y="23472"/>
                    </a:cubicBezTo>
                    <a:cubicBezTo>
                      <a:pt x="22568" y="23883"/>
                      <a:pt x="22878" y="24289"/>
                      <a:pt x="23171" y="24708"/>
                    </a:cubicBezTo>
                    <a:cubicBezTo>
                      <a:pt x="23632" y="25361"/>
                      <a:pt x="24084" y="26023"/>
                      <a:pt x="24533" y="26689"/>
                    </a:cubicBezTo>
                    <a:cubicBezTo>
                      <a:pt x="24817" y="27112"/>
                      <a:pt x="25148" y="27506"/>
                      <a:pt x="25408" y="27946"/>
                    </a:cubicBezTo>
                    <a:cubicBezTo>
                      <a:pt x="26036" y="28997"/>
                      <a:pt x="26765" y="29985"/>
                      <a:pt x="27364" y="31058"/>
                    </a:cubicBezTo>
                    <a:cubicBezTo>
                      <a:pt x="27674" y="31623"/>
                      <a:pt x="28043" y="32155"/>
                      <a:pt x="28373" y="32712"/>
                    </a:cubicBezTo>
                    <a:cubicBezTo>
                      <a:pt x="28566" y="33035"/>
                      <a:pt x="28738" y="33374"/>
                      <a:pt x="28931" y="33701"/>
                    </a:cubicBezTo>
                    <a:cubicBezTo>
                      <a:pt x="29282" y="34291"/>
                      <a:pt x="29601" y="34907"/>
                      <a:pt x="29915" y="35523"/>
                    </a:cubicBezTo>
                    <a:cubicBezTo>
                      <a:pt x="30472" y="36616"/>
                      <a:pt x="31033" y="37709"/>
                      <a:pt x="31561" y="38819"/>
                    </a:cubicBezTo>
                    <a:cubicBezTo>
                      <a:pt x="31934" y="39602"/>
                      <a:pt x="32306" y="40385"/>
                      <a:pt x="32633" y="41194"/>
                    </a:cubicBezTo>
                    <a:cubicBezTo>
                      <a:pt x="32767" y="41525"/>
                      <a:pt x="32922" y="41843"/>
                      <a:pt x="33056" y="42174"/>
                    </a:cubicBezTo>
                    <a:cubicBezTo>
                      <a:pt x="33446" y="43171"/>
                      <a:pt x="33856" y="44155"/>
                      <a:pt x="34258" y="45148"/>
                    </a:cubicBezTo>
                    <a:cubicBezTo>
                      <a:pt x="34267" y="45169"/>
                      <a:pt x="34275" y="45185"/>
                      <a:pt x="34283" y="45206"/>
                    </a:cubicBezTo>
                    <a:cubicBezTo>
                      <a:pt x="34803" y="46727"/>
                      <a:pt x="35372" y="48226"/>
                      <a:pt x="35829" y="49763"/>
                    </a:cubicBezTo>
                    <a:cubicBezTo>
                      <a:pt x="36101" y="50677"/>
                      <a:pt x="36420" y="51581"/>
                      <a:pt x="36621" y="52519"/>
                    </a:cubicBezTo>
                    <a:cubicBezTo>
                      <a:pt x="37127" y="54111"/>
                      <a:pt x="37446" y="55749"/>
                      <a:pt x="37881" y="57357"/>
                    </a:cubicBezTo>
                    <a:cubicBezTo>
                      <a:pt x="37957" y="57634"/>
                      <a:pt x="37986" y="57923"/>
                      <a:pt x="38049" y="58207"/>
                    </a:cubicBezTo>
                    <a:cubicBezTo>
                      <a:pt x="38091" y="58400"/>
                      <a:pt x="38133" y="58597"/>
                      <a:pt x="38174" y="58790"/>
                    </a:cubicBezTo>
                    <a:cubicBezTo>
                      <a:pt x="38283" y="59288"/>
                      <a:pt x="38376" y="59795"/>
                      <a:pt x="38484" y="60289"/>
                    </a:cubicBezTo>
                    <a:cubicBezTo>
                      <a:pt x="38618" y="60896"/>
                      <a:pt x="38648" y="61525"/>
                      <a:pt x="38845" y="62120"/>
                    </a:cubicBezTo>
                    <a:cubicBezTo>
                      <a:pt x="38832" y="62522"/>
                      <a:pt x="38962" y="62907"/>
                      <a:pt x="39021" y="63301"/>
                    </a:cubicBezTo>
                    <a:cubicBezTo>
                      <a:pt x="39083" y="63694"/>
                      <a:pt x="39109" y="64096"/>
                      <a:pt x="39226" y="64482"/>
                    </a:cubicBezTo>
                    <a:cubicBezTo>
                      <a:pt x="39268" y="64628"/>
                      <a:pt x="39243" y="64796"/>
                      <a:pt x="39280" y="64943"/>
                    </a:cubicBezTo>
                    <a:cubicBezTo>
                      <a:pt x="39364" y="65269"/>
                      <a:pt x="39423" y="65596"/>
                      <a:pt x="39418" y="65931"/>
                    </a:cubicBezTo>
                    <a:cubicBezTo>
                      <a:pt x="39586" y="66283"/>
                      <a:pt x="39490" y="66685"/>
                      <a:pt x="39632" y="67045"/>
                    </a:cubicBezTo>
                    <a:cubicBezTo>
                      <a:pt x="39670" y="67142"/>
                      <a:pt x="39670" y="67263"/>
                      <a:pt x="39670" y="67372"/>
                    </a:cubicBezTo>
                    <a:cubicBezTo>
                      <a:pt x="39678" y="67573"/>
                      <a:pt x="39687" y="67774"/>
                      <a:pt x="39762" y="67967"/>
                    </a:cubicBezTo>
                    <a:cubicBezTo>
                      <a:pt x="39800" y="68067"/>
                      <a:pt x="39800" y="68184"/>
                      <a:pt x="39804" y="68293"/>
                    </a:cubicBezTo>
                    <a:cubicBezTo>
                      <a:pt x="39812" y="68494"/>
                      <a:pt x="39821" y="68691"/>
                      <a:pt x="39888" y="68888"/>
                    </a:cubicBezTo>
                    <a:cubicBezTo>
                      <a:pt x="39934" y="69010"/>
                      <a:pt x="39934" y="69152"/>
                      <a:pt x="39942" y="69282"/>
                    </a:cubicBezTo>
                    <a:cubicBezTo>
                      <a:pt x="39950" y="69462"/>
                      <a:pt x="39955" y="69638"/>
                      <a:pt x="40017" y="69810"/>
                    </a:cubicBezTo>
                    <a:cubicBezTo>
                      <a:pt x="40055" y="69910"/>
                      <a:pt x="40068" y="70027"/>
                      <a:pt x="40072" y="70136"/>
                    </a:cubicBezTo>
                    <a:cubicBezTo>
                      <a:pt x="40084" y="70358"/>
                      <a:pt x="40084" y="70580"/>
                      <a:pt x="40168" y="70798"/>
                    </a:cubicBezTo>
                    <a:cubicBezTo>
                      <a:pt x="40214" y="70915"/>
                      <a:pt x="40206" y="71058"/>
                      <a:pt x="40210" y="71192"/>
                    </a:cubicBezTo>
                    <a:cubicBezTo>
                      <a:pt x="40210" y="71372"/>
                      <a:pt x="40235" y="71548"/>
                      <a:pt x="40298" y="71715"/>
                    </a:cubicBezTo>
                    <a:cubicBezTo>
                      <a:pt x="40327" y="71799"/>
                      <a:pt x="40336" y="71891"/>
                      <a:pt x="40340" y="71979"/>
                    </a:cubicBezTo>
                    <a:cubicBezTo>
                      <a:pt x="40344" y="72293"/>
                      <a:pt x="40340" y="72603"/>
                      <a:pt x="40461" y="72901"/>
                    </a:cubicBezTo>
                    <a:cubicBezTo>
                      <a:pt x="40420" y="73420"/>
                      <a:pt x="40637" y="73910"/>
                      <a:pt x="40612" y="74425"/>
                    </a:cubicBezTo>
                    <a:cubicBezTo>
                      <a:pt x="40595" y="74702"/>
                      <a:pt x="40742" y="74940"/>
                      <a:pt x="40746" y="75213"/>
                    </a:cubicBezTo>
                    <a:cubicBezTo>
                      <a:pt x="40750" y="75481"/>
                      <a:pt x="40738" y="75745"/>
                      <a:pt x="40830" y="76009"/>
                    </a:cubicBezTo>
                    <a:cubicBezTo>
                      <a:pt x="40889" y="76168"/>
                      <a:pt x="40872" y="76356"/>
                      <a:pt x="40893" y="76536"/>
                    </a:cubicBezTo>
                    <a:cubicBezTo>
                      <a:pt x="40901" y="76628"/>
                      <a:pt x="40956" y="76700"/>
                      <a:pt x="41027" y="76758"/>
                    </a:cubicBezTo>
                    <a:cubicBezTo>
                      <a:pt x="41199" y="76654"/>
                      <a:pt x="41366" y="76545"/>
                      <a:pt x="41546" y="76453"/>
                    </a:cubicBezTo>
                    <a:cubicBezTo>
                      <a:pt x="41760" y="76339"/>
                      <a:pt x="41982" y="76222"/>
                      <a:pt x="42212" y="76143"/>
                    </a:cubicBezTo>
                    <a:cubicBezTo>
                      <a:pt x="42474" y="76052"/>
                      <a:pt x="42727" y="76007"/>
                      <a:pt x="42972" y="76007"/>
                    </a:cubicBezTo>
                    <a:cubicBezTo>
                      <a:pt x="43485" y="76007"/>
                      <a:pt x="43960" y="76203"/>
                      <a:pt x="44390" y="76582"/>
                    </a:cubicBezTo>
                    <a:cubicBezTo>
                      <a:pt x="44604" y="76775"/>
                      <a:pt x="44801" y="76997"/>
                      <a:pt x="44968" y="77227"/>
                    </a:cubicBezTo>
                    <a:cubicBezTo>
                      <a:pt x="45559" y="78036"/>
                      <a:pt x="45932" y="78936"/>
                      <a:pt x="46107" y="79916"/>
                    </a:cubicBezTo>
                    <a:cubicBezTo>
                      <a:pt x="46162" y="80222"/>
                      <a:pt x="46208" y="80536"/>
                      <a:pt x="46229" y="80846"/>
                    </a:cubicBezTo>
                    <a:cubicBezTo>
                      <a:pt x="46296" y="82032"/>
                      <a:pt x="46024" y="83146"/>
                      <a:pt x="45513" y="84214"/>
                    </a:cubicBezTo>
                    <a:cubicBezTo>
                      <a:pt x="45245" y="84779"/>
                      <a:pt x="44922" y="85315"/>
                      <a:pt x="44591" y="85843"/>
                    </a:cubicBezTo>
                    <a:cubicBezTo>
                      <a:pt x="44235" y="86413"/>
                      <a:pt x="43879" y="86978"/>
                      <a:pt x="43536" y="87552"/>
                    </a:cubicBezTo>
                    <a:cubicBezTo>
                      <a:pt x="43071" y="88318"/>
                      <a:pt x="42702" y="89131"/>
                      <a:pt x="42468" y="89998"/>
                    </a:cubicBezTo>
                    <a:cubicBezTo>
                      <a:pt x="42342" y="90476"/>
                      <a:pt x="42233" y="90953"/>
                      <a:pt x="42200" y="91443"/>
                    </a:cubicBezTo>
                    <a:cubicBezTo>
                      <a:pt x="42174" y="91778"/>
                      <a:pt x="42116" y="92109"/>
                      <a:pt x="42116" y="92444"/>
                    </a:cubicBezTo>
                    <a:cubicBezTo>
                      <a:pt x="42124" y="94660"/>
                      <a:pt x="42706" y="96716"/>
                      <a:pt x="43879" y="98601"/>
                    </a:cubicBezTo>
                    <a:cubicBezTo>
                      <a:pt x="45199" y="100721"/>
                      <a:pt x="47046" y="102212"/>
                      <a:pt x="49354" y="103137"/>
                    </a:cubicBezTo>
                    <a:cubicBezTo>
                      <a:pt x="50413" y="103560"/>
                      <a:pt x="51511" y="103837"/>
                      <a:pt x="52650" y="103988"/>
                    </a:cubicBezTo>
                    <a:cubicBezTo>
                      <a:pt x="53256" y="104069"/>
                      <a:pt x="53862" y="104098"/>
                      <a:pt x="54468" y="104098"/>
                    </a:cubicBezTo>
                    <a:cubicBezTo>
                      <a:pt x="54863" y="104098"/>
                      <a:pt x="55258" y="104085"/>
                      <a:pt x="55653" y="104067"/>
                    </a:cubicBezTo>
                    <a:cubicBezTo>
                      <a:pt x="56143" y="104042"/>
                      <a:pt x="56629" y="103946"/>
                      <a:pt x="57115" y="103879"/>
                    </a:cubicBezTo>
                    <a:cubicBezTo>
                      <a:pt x="57337" y="103849"/>
                      <a:pt x="57555" y="103816"/>
                      <a:pt x="57777" y="103787"/>
                    </a:cubicBezTo>
                    <a:cubicBezTo>
                      <a:pt x="57810" y="103728"/>
                      <a:pt x="57856" y="103673"/>
                      <a:pt x="57873" y="103611"/>
                    </a:cubicBezTo>
                    <a:cubicBezTo>
                      <a:pt x="57932" y="103372"/>
                      <a:pt x="57982" y="103133"/>
                      <a:pt x="58036" y="102894"/>
                    </a:cubicBezTo>
                    <a:cubicBezTo>
                      <a:pt x="58317" y="101617"/>
                      <a:pt x="58568" y="100327"/>
                      <a:pt x="58794" y="99037"/>
                    </a:cubicBezTo>
                    <a:cubicBezTo>
                      <a:pt x="58954" y="98115"/>
                      <a:pt x="59096" y="97194"/>
                      <a:pt x="59226" y="96268"/>
                    </a:cubicBezTo>
                    <a:cubicBezTo>
                      <a:pt x="59347" y="95389"/>
                      <a:pt x="59439" y="94505"/>
                      <a:pt x="59548" y="93621"/>
                    </a:cubicBezTo>
                    <a:cubicBezTo>
                      <a:pt x="59674" y="92608"/>
                      <a:pt x="59783" y="91590"/>
                      <a:pt x="59791" y="90564"/>
                    </a:cubicBezTo>
                    <a:cubicBezTo>
                      <a:pt x="59779" y="90065"/>
                      <a:pt x="59774" y="89562"/>
                      <a:pt x="59913" y="89072"/>
                    </a:cubicBezTo>
                    <a:lnTo>
                      <a:pt x="59913" y="78618"/>
                    </a:lnTo>
                    <a:cubicBezTo>
                      <a:pt x="59779" y="78128"/>
                      <a:pt x="59774" y="77625"/>
                      <a:pt x="59791" y="77127"/>
                    </a:cubicBezTo>
                    <a:cubicBezTo>
                      <a:pt x="59800" y="76231"/>
                      <a:pt x="59695" y="75343"/>
                      <a:pt x="59603" y="74455"/>
                    </a:cubicBezTo>
                    <a:cubicBezTo>
                      <a:pt x="59511" y="73546"/>
                      <a:pt x="59385" y="72637"/>
                      <a:pt x="59259" y="71732"/>
                    </a:cubicBezTo>
                    <a:cubicBezTo>
                      <a:pt x="59117" y="70714"/>
                      <a:pt x="58979" y="69696"/>
                      <a:pt x="58803" y="68687"/>
                    </a:cubicBezTo>
                    <a:cubicBezTo>
                      <a:pt x="58413" y="66467"/>
                      <a:pt x="57944" y="64260"/>
                      <a:pt x="57395" y="62073"/>
                    </a:cubicBezTo>
                    <a:cubicBezTo>
                      <a:pt x="55976" y="56452"/>
                      <a:pt x="54015" y="51024"/>
                      <a:pt x="51519" y="45793"/>
                    </a:cubicBezTo>
                    <a:cubicBezTo>
                      <a:pt x="48218" y="38861"/>
                      <a:pt x="44076" y="32469"/>
                      <a:pt x="39113" y="26614"/>
                    </a:cubicBezTo>
                    <a:cubicBezTo>
                      <a:pt x="35196" y="21998"/>
                      <a:pt x="30861" y="17822"/>
                      <a:pt x="26095" y="14094"/>
                    </a:cubicBezTo>
                    <a:cubicBezTo>
                      <a:pt x="18882" y="8452"/>
                      <a:pt x="10987" y="4025"/>
                      <a:pt x="2405" y="834"/>
                    </a:cubicBezTo>
                    <a:cubicBezTo>
                      <a:pt x="1609" y="540"/>
                      <a:pt x="817" y="23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1595125" y="1122725"/>
                <a:ext cx="844525" cy="1829975"/>
              </a:xfrm>
              <a:custGeom>
                <a:avLst/>
                <a:gdLst/>
                <a:ahLst/>
                <a:cxnLst/>
                <a:rect l="l" t="t" r="r" b="b"/>
                <a:pathLst>
                  <a:path w="33781" h="73199" extrusionOk="0">
                    <a:moveTo>
                      <a:pt x="33776" y="0"/>
                    </a:moveTo>
                    <a:lnTo>
                      <a:pt x="33776" y="0"/>
                    </a:lnTo>
                    <a:cubicBezTo>
                      <a:pt x="33667" y="76"/>
                      <a:pt x="33550" y="147"/>
                      <a:pt x="33449" y="227"/>
                    </a:cubicBezTo>
                    <a:cubicBezTo>
                      <a:pt x="28851" y="3908"/>
                      <a:pt x="24658" y="8000"/>
                      <a:pt x="20871" y="12516"/>
                    </a:cubicBezTo>
                    <a:cubicBezTo>
                      <a:pt x="15619" y="18777"/>
                      <a:pt x="11309" y="25630"/>
                      <a:pt x="7950" y="33081"/>
                    </a:cubicBezTo>
                    <a:cubicBezTo>
                      <a:pt x="4809" y="40055"/>
                      <a:pt x="2626" y="47318"/>
                      <a:pt x="1370" y="54857"/>
                    </a:cubicBezTo>
                    <a:cubicBezTo>
                      <a:pt x="1131" y="56289"/>
                      <a:pt x="939" y="57726"/>
                      <a:pt x="771" y="59167"/>
                    </a:cubicBezTo>
                    <a:cubicBezTo>
                      <a:pt x="641" y="60319"/>
                      <a:pt x="528" y="61475"/>
                      <a:pt x="440" y="62631"/>
                    </a:cubicBezTo>
                    <a:cubicBezTo>
                      <a:pt x="340" y="63942"/>
                      <a:pt x="252" y="65257"/>
                      <a:pt x="239" y="66576"/>
                    </a:cubicBezTo>
                    <a:cubicBezTo>
                      <a:pt x="239" y="66798"/>
                      <a:pt x="222" y="67020"/>
                      <a:pt x="222" y="67246"/>
                    </a:cubicBezTo>
                    <a:cubicBezTo>
                      <a:pt x="218" y="67448"/>
                      <a:pt x="172" y="67644"/>
                      <a:pt x="92" y="67829"/>
                    </a:cubicBezTo>
                    <a:cubicBezTo>
                      <a:pt x="80" y="67866"/>
                      <a:pt x="34" y="67892"/>
                      <a:pt x="0" y="67921"/>
                    </a:cubicBezTo>
                    <a:lnTo>
                      <a:pt x="0" y="70870"/>
                    </a:lnTo>
                    <a:cubicBezTo>
                      <a:pt x="42" y="70920"/>
                      <a:pt x="101" y="70962"/>
                      <a:pt x="122" y="71020"/>
                    </a:cubicBezTo>
                    <a:cubicBezTo>
                      <a:pt x="180" y="71184"/>
                      <a:pt x="218" y="71355"/>
                      <a:pt x="222" y="71531"/>
                    </a:cubicBezTo>
                    <a:cubicBezTo>
                      <a:pt x="226" y="71929"/>
                      <a:pt x="243" y="72323"/>
                      <a:pt x="256" y="72717"/>
                    </a:cubicBezTo>
                    <a:cubicBezTo>
                      <a:pt x="260" y="72847"/>
                      <a:pt x="273" y="72981"/>
                      <a:pt x="273" y="73110"/>
                    </a:cubicBezTo>
                    <a:cubicBezTo>
                      <a:pt x="277" y="73165"/>
                      <a:pt x="293" y="73198"/>
                      <a:pt x="348" y="73198"/>
                    </a:cubicBezTo>
                    <a:cubicBezTo>
                      <a:pt x="390" y="73198"/>
                      <a:pt x="436" y="73194"/>
                      <a:pt x="465" y="73173"/>
                    </a:cubicBezTo>
                    <a:cubicBezTo>
                      <a:pt x="675" y="73010"/>
                      <a:pt x="876" y="72847"/>
                      <a:pt x="1081" y="72679"/>
                    </a:cubicBezTo>
                    <a:cubicBezTo>
                      <a:pt x="1378" y="72348"/>
                      <a:pt x="1680" y="72021"/>
                      <a:pt x="1973" y="71686"/>
                    </a:cubicBezTo>
                    <a:cubicBezTo>
                      <a:pt x="3204" y="70292"/>
                      <a:pt x="4055" y="68692"/>
                      <a:pt x="4557" y="66899"/>
                    </a:cubicBezTo>
                    <a:cubicBezTo>
                      <a:pt x="4733" y="66279"/>
                      <a:pt x="4909" y="65655"/>
                      <a:pt x="5098" y="65035"/>
                    </a:cubicBezTo>
                    <a:cubicBezTo>
                      <a:pt x="5261" y="64503"/>
                      <a:pt x="5483" y="63992"/>
                      <a:pt x="5759" y="63502"/>
                    </a:cubicBezTo>
                    <a:cubicBezTo>
                      <a:pt x="6120" y="62870"/>
                      <a:pt x="6618" y="62367"/>
                      <a:pt x="7234" y="61982"/>
                    </a:cubicBezTo>
                    <a:cubicBezTo>
                      <a:pt x="7598" y="61751"/>
                      <a:pt x="7996" y="61613"/>
                      <a:pt x="8415" y="61533"/>
                    </a:cubicBezTo>
                    <a:cubicBezTo>
                      <a:pt x="8536" y="61511"/>
                      <a:pt x="8656" y="61500"/>
                      <a:pt x="8775" y="61500"/>
                    </a:cubicBezTo>
                    <a:cubicBezTo>
                      <a:pt x="9100" y="61500"/>
                      <a:pt x="9417" y="61581"/>
                      <a:pt x="9718" y="61722"/>
                    </a:cubicBezTo>
                    <a:cubicBezTo>
                      <a:pt x="9919" y="61818"/>
                      <a:pt x="10115" y="61931"/>
                      <a:pt x="10291" y="62065"/>
                    </a:cubicBezTo>
                    <a:cubicBezTo>
                      <a:pt x="10534" y="62254"/>
                      <a:pt x="10765" y="62467"/>
                      <a:pt x="10995" y="62681"/>
                    </a:cubicBezTo>
                    <a:cubicBezTo>
                      <a:pt x="11242" y="62907"/>
                      <a:pt x="11468" y="63154"/>
                      <a:pt x="11720" y="63372"/>
                    </a:cubicBezTo>
                    <a:cubicBezTo>
                      <a:pt x="12507" y="64063"/>
                      <a:pt x="13429" y="64407"/>
                      <a:pt x="14471" y="64432"/>
                    </a:cubicBezTo>
                    <a:cubicBezTo>
                      <a:pt x="14521" y="64433"/>
                      <a:pt x="14571" y="64434"/>
                      <a:pt x="14621" y="64434"/>
                    </a:cubicBezTo>
                    <a:cubicBezTo>
                      <a:pt x="15521" y="64434"/>
                      <a:pt x="16377" y="64220"/>
                      <a:pt x="17207" y="63879"/>
                    </a:cubicBezTo>
                    <a:cubicBezTo>
                      <a:pt x="17244" y="63866"/>
                      <a:pt x="17274" y="63829"/>
                      <a:pt x="17311" y="63799"/>
                    </a:cubicBezTo>
                    <a:cubicBezTo>
                      <a:pt x="17303" y="63598"/>
                      <a:pt x="17290" y="63397"/>
                      <a:pt x="17290" y="63196"/>
                    </a:cubicBezTo>
                    <a:cubicBezTo>
                      <a:pt x="17290" y="61479"/>
                      <a:pt x="17295" y="59762"/>
                      <a:pt x="17295" y="58044"/>
                    </a:cubicBezTo>
                    <a:cubicBezTo>
                      <a:pt x="17295" y="57776"/>
                      <a:pt x="17286" y="57512"/>
                      <a:pt x="17378" y="57249"/>
                    </a:cubicBezTo>
                    <a:cubicBezTo>
                      <a:pt x="17429" y="57106"/>
                      <a:pt x="17420" y="56943"/>
                      <a:pt x="17420" y="56788"/>
                    </a:cubicBezTo>
                    <a:cubicBezTo>
                      <a:pt x="17429" y="56319"/>
                      <a:pt x="17424" y="55850"/>
                      <a:pt x="17429" y="55381"/>
                    </a:cubicBezTo>
                    <a:cubicBezTo>
                      <a:pt x="17429" y="55246"/>
                      <a:pt x="17408" y="55104"/>
                      <a:pt x="17449" y="54983"/>
                    </a:cubicBezTo>
                    <a:cubicBezTo>
                      <a:pt x="17592" y="54547"/>
                      <a:pt x="17550" y="54099"/>
                      <a:pt x="17563" y="53655"/>
                    </a:cubicBezTo>
                    <a:cubicBezTo>
                      <a:pt x="17567" y="53433"/>
                      <a:pt x="17558" y="53211"/>
                      <a:pt x="17642" y="52993"/>
                    </a:cubicBezTo>
                    <a:cubicBezTo>
                      <a:pt x="17726" y="52784"/>
                      <a:pt x="17688" y="52553"/>
                      <a:pt x="17692" y="52331"/>
                    </a:cubicBezTo>
                    <a:cubicBezTo>
                      <a:pt x="17701" y="52042"/>
                      <a:pt x="17692" y="51757"/>
                      <a:pt x="17785" y="51473"/>
                    </a:cubicBezTo>
                    <a:cubicBezTo>
                      <a:pt x="17843" y="51288"/>
                      <a:pt x="17822" y="51075"/>
                      <a:pt x="17826" y="50874"/>
                    </a:cubicBezTo>
                    <a:cubicBezTo>
                      <a:pt x="17835" y="50631"/>
                      <a:pt x="17835" y="50388"/>
                      <a:pt x="17914" y="50149"/>
                    </a:cubicBezTo>
                    <a:cubicBezTo>
                      <a:pt x="17969" y="49986"/>
                      <a:pt x="17952" y="49797"/>
                      <a:pt x="17960" y="49617"/>
                    </a:cubicBezTo>
                    <a:cubicBezTo>
                      <a:pt x="17969" y="49395"/>
                      <a:pt x="17952" y="49173"/>
                      <a:pt x="18048" y="48960"/>
                    </a:cubicBezTo>
                    <a:cubicBezTo>
                      <a:pt x="18069" y="48922"/>
                      <a:pt x="18078" y="48876"/>
                      <a:pt x="18078" y="48830"/>
                    </a:cubicBezTo>
                    <a:cubicBezTo>
                      <a:pt x="18082" y="48428"/>
                      <a:pt x="18149" y="48038"/>
                      <a:pt x="18216" y="47640"/>
                    </a:cubicBezTo>
                    <a:cubicBezTo>
                      <a:pt x="18262" y="47381"/>
                      <a:pt x="18241" y="47112"/>
                      <a:pt x="18337" y="46853"/>
                    </a:cubicBezTo>
                    <a:cubicBezTo>
                      <a:pt x="18375" y="46752"/>
                      <a:pt x="18354" y="46631"/>
                      <a:pt x="18367" y="46522"/>
                    </a:cubicBezTo>
                    <a:cubicBezTo>
                      <a:pt x="18379" y="46388"/>
                      <a:pt x="18379" y="46250"/>
                      <a:pt x="18417" y="46128"/>
                    </a:cubicBezTo>
                    <a:cubicBezTo>
                      <a:pt x="18471" y="45952"/>
                      <a:pt x="18501" y="45781"/>
                      <a:pt x="18497" y="45600"/>
                    </a:cubicBezTo>
                    <a:cubicBezTo>
                      <a:pt x="18497" y="45420"/>
                      <a:pt x="18513" y="45244"/>
                      <a:pt x="18585" y="45077"/>
                    </a:cubicBezTo>
                    <a:cubicBezTo>
                      <a:pt x="18610" y="45018"/>
                      <a:pt x="18626" y="44947"/>
                      <a:pt x="18622" y="44880"/>
                    </a:cubicBezTo>
                    <a:cubicBezTo>
                      <a:pt x="18610" y="44608"/>
                      <a:pt x="18719" y="44356"/>
                      <a:pt x="18752" y="44093"/>
                    </a:cubicBezTo>
                    <a:cubicBezTo>
                      <a:pt x="18781" y="43850"/>
                      <a:pt x="18815" y="43611"/>
                      <a:pt x="18874" y="43372"/>
                    </a:cubicBezTo>
                    <a:cubicBezTo>
                      <a:pt x="18936" y="43117"/>
                      <a:pt x="18924" y="42849"/>
                      <a:pt x="18999" y="42585"/>
                    </a:cubicBezTo>
                    <a:cubicBezTo>
                      <a:pt x="19066" y="42354"/>
                      <a:pt x="19121" y="42107"/>
                      <a:pt x="19142" y="41868"/>
                    </a:cubicBezTo>
                    <a:cubicBezTo>
                      <a:pt x="19188" y="41424"/>
                      <a:pt x="19288" y="40993"/>
                      <a:pt x="19380" y="40562"/>
                    </a:cubicBezTo>
                    <a:cubicBezTo>
                      <a:pt x="19468" y="40126"/>
                      <a:pt x="19519" y="39682"/>
                      <a:pt x="19678" y="39263"/>
                    </a:cubicBezTo>
                    <a:cubicBezTo>
                      <a:pt x="19757" y="38488"/>
                      <a:pt x="20013" y="37747"/>
                      <a:pt x="20134" y="36980"/>
                    </a:cubicBezTo>
                    <a:cubicBezTo>
                      <a:pt x="20193" y="36587"/>
                      <a:pt x="20319" y="36201"/>
                      <a:pt x="20419" y="35816"/>
                    </a:cubicBezTo>
                    <a:cubicBezTo>
                      <a:pt x="20578" y="35192"/>
                      <a:pt x="20737" y="34568"/>
                      <a:pt x="20905" y="33944"/>
                    </a:cubicBezTo>
                    <a:cubicBezTo>
                      <a:pt x="21085" y="33257"/>
                      <a:pt x="21274" y="32574"/>
                      <a:pt x="21458" y="31887"/>
                    </a:cubicBezTo>
                    <a:cubicBezTo>
                      <a:pt x="21680" y="31071"/>
                      <a:pt x="21935" y="30266"/>
                      <a:pt x="22145" y="29450"/>
                    </a:cubicBezTo>
                    <a:cubicBezTo>
                      <a:pt x="22262" y="28997"/>
                      <a:pt x="22446" y="28566"/>
                      <a:pt x="22580" y="28118"/>
                    </a:cubicBezTo>
                    <a:cubicBezTo>
                      <a:pt x="22844" y="27242"/>
                      <a:pt x="23146" y="26379"/>
                      <a:pt x="23401" y="25504"/>
                    </a:cubicBezTo>
                    <a:cubicBezTo>
                      <a:pt x="23703" y="24457"/>
                      <a:pt x="24046" y="23422"/>
                      <a:pt x="24415" y="22396"/>
                    </a:cubicBezTo>
                    <a:cubicBezTo>
                      <a:pt x="24729" y="21517"/>
                      <a:pt x="24997" y="20620"/>
                      <a:pt x="25341" y="19749"/>
                    </a:cubicBezTo>
                    <a:cubicBezTo>
                      <a:pt x="25600" y="19087"/>
                      <a:pt x="25780" y="18396"/>
                      <a:pt x="26086" y="17751"/>
                    </a:cubicBezTo>
                    <a:cubicBezTo>
                      <a:pt x="26404" y="16704"/>
                      <a:pt x="26907" y="15732"/>
                      <a:pt x="27242" y="14689"/>
                    </a:cubicBezTo>
                    <a:cubicBezTo>
                      <a:pt x="27368" y="14291"/>
                      <a:pt x="27573" y="13914"/>
                      <a:pt x="27736" y="13525"/>
                    </a:cubicBezTo>
                    <a:cubicBezTo>
                      <a:pt x="27958" y="12989"/>
                      <a:pt x="28193" y="12457"/>
                      <a:pt x="28390" y="11917"/>
                    </a:cubicBezTo>
                    <a:cubicBezTo>
                      <a:pt x="28557" y="11456"/>
                      <a:pt x="28788" y="11020"/>
                      <a:pt x="28959" y="10564"/>
                    </a:cubicBezTo>
                    <a:cubicBezTo>
                      <a:pt x="29060" y="10291"/>
                      <a:pt x="29181" y="10028"/>
                      <a:pt x="29295" y="9764"/>
                    </a:cubicBezTo>
                    <a:cubicBezTo>
                      <a:pt x="29533" y="9186"/>
                      <a:pt x="29822" y="8633"/>
                      <a:pt x="30061" y="8055"/>
                    </a:cubicBezTo>
                    <a:cubicBezTo>
                      <a:pt x="30358" y="7339"/>
                      <a:pt x="30740" y="6656"/>
                      <a:pt x="31012" y="5923"/>
                    </a:cubicBezTo>
                    <a:cubicBezTo>
                      <a:pt x="31033" y="5860"/>
                      <a:pt x="31062" y="5797"/>
                      <a:pt x="31096" y="5739"/>
                    </a:cubicBezTo>
                    <a:cubicBezTo>
                      <a:pt x="31766" y="4482"/>
                      <a:pt x="32298" y="3154"/>
                      <a:pt x="32955" y="1885"/>
                    </a:cubicBezTo>
                    <a:cubicBezTo>
                      <a:pt x="33202" y="1412"/>
                      <a:pt x="33429" y="926"/>
                      <a:pt x="33671" y="449"/>
                    </a:cubicBezTo>
                    <a:cubicBezTo>
                      <a:pt x="33747" y="306"/>
                      <a:pt x="33780" y="160"/>
                      <a:pt x="33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3782350" y="642725"/>
                <a:ext cx="121475" cy="3675"/>
              </a:xfrm>
              <a:custGeom>
                <a:avLst/>
                <a:gdLst/>
                <a:ahLst/>
                <a:cxnLst/>
                <a:rect l="l" t="t" r="r" b="b"/>
                <a:pathLst>
                  <a:path w="4859" h="147" extrusionOk="0">
                    <a:moveTo>
                      <a:pt x="34" y="0"/>
                    </a:moveTo>
                    <a:cubicBezTo>
                      <a:pt x="13" y="30"/>
                      <a:pt x="0" y="63"/>
                      <a:pt x="0" y="97"/>
                    </a:cubicBezTo>
                    <a:cubicBezTo>
                      <a:pt x="201" y="109"/>
                      <a:pt x="402" y="130"/>
                      <a:pt x="599" y="130"/>
                    </a:cubicBezTo>
                    <a:cubicBezTo>
                      <a:pt x="2002" y="139"/>
                      <a:pt x="3405" y="143"/>
                      <a:pt x="4809" y="147"/>
                    </a:cubicBezTo>
                    <a:cubicBezTo>
                      <a:pt x="4825" y="97"/>
                      <a:pt x="4842" y="51"/>
                      <a:pt x="4859" y="0"/>
                    </a:cubicBezTo>
                    <a:close/>
                  </a:path>
                </a:pathLst>
              </a:custGeom>
              <a:solidFill>
                <a:srgbClr val="4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3689350" y="5065550"/>
                <a:ext cx="70400" cy="3600"/>
              </a:xfrm>
              <a:custGeom>
                <a:avLst/>
                <a:gdLst/>
                <a:ahLst/>
                <a:cxnLst/>
                <a:rect l="l" t="t" r="r" b="b"/>
                <a:pathLst>
                  <a:path w="2816" h="144" extrusionOk="0">
                    <a:moveTo>
                      <a:pt x="55" y="1"/>
                    </a:moveTo>
                    <a:cubicBezTo>
                      <a:pt x="39" y="47"/>
                      <a:pt x="22" y="97"/>
                      <a:pt x="1" y="143"/>
                    </a:cubicBezTo>
                    <a:lnTo>
                      <a:pt x="2816" y="143"/>
                    </a:lnTo>
                    <a:cubicBezTo>
                      <a:pt x="2715" y="38"/>
                      <a:pt x="2585" y="26"/>
                      <a:pt x="2451" y="26"/>
                    </a:cubicBezTo>
                    <a:cubicBezTo>
                      <a:pt x="1651" y="17"/>
                      <a:pt x="855" y="9"/>
                      <a:pt x="55" y="1"/>
                    </a:cubicBezTo>
                    <a:close/>
                  </a:path>
                </a:pathLst>
              </a:custGeom>
              <a:solidFill>
                <a:srgbClr val="4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3887050" y="5065550"/>
                <a:ext cx="70400" cy="3600"/>
              </a:xfrm>
              <a:custGeom>
                <a:avLst/>
                <a:gdLst/>
                <a:ahLst/>
                <a:cxnLst/>
                <a:rect l="l" t="t" r="r" b="b"/>
                <a:pathLst>
                  <a:path w="2816" h="144" extrusionOk="0">
                    <a:moveTo>
                      <a:pt x="2765" y="1"/>
                    </a:moveTo>
                    <a:cubicBezTo>
                      <a:pt x="2120" y="9"/>
                      <a:pt x="1479" y="13"/>
                      <a:pt x="834" y="22"/>
                    </a:cubicBezTo>
                    <a:cubicBezTo>
                      <a:pt x="777" y="22"/>
                      <a:pt x="720" y="21"/>
                      <a:pt x="663" y="21"/>
                    </a:cubicBezTo>
                    <a:cubicBezTo>
                      <a:pt x="520" y="21"/>
                      <a:pt x="379" y="23"/>
                      <a:pt x="235" y="38"/>
                    </a:cubicBezTo>
                    <a:cubicBezTo>
                      <a:pt x="156" y="43"/>
                      <a:pt x="80" y="105"/>
                      <a:pt x="1" y="143"/>
                    </a:cubicBezTo>
                    <a:lnTo>
                      <a:pt x="2815" y="143"/>
                    </a:lnTo>
                    <a:cubicBezTo>
                      <a:pt x="2799" y="97"/>
                      <a:pt x="2782" y="51"/>
                      <a:pt x="2765" y="1"/>
                    </a:cubicBezTo>
                    <a:close/>
                  </a:path>
                </a:pathLst>
              </a:custGeom>
              <a:solidFill>
                <a:srgbClr val="4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6018050" y="2686700"/>
                <a:ext cx="3475" cy="40225"/>
              </a:xfrm>
              <a:custGeom>
                <a:avLst/>
                <a:gdLst/>
                <a:ahLst/>
                <a:cxnLst/>
                <a:rect l="l" t="t" r="r" b="b"/>
                <a:pathLst>
                  <a:path w="139" h="1609" extrusionOk="0">
                    <a:moveTo>
                      <a:pt x="139" y="1"/>
                    </a:moveTo>
                    <a:cubicBezTo>
                      <a:pt x="97" y="38"/>
                      <a:pt x="59" y="80"/>
                      <a:pt x="17" y="118"/>
                    </a:cubicBezTo>
                    <a:cubicBezTo>
                      <a:pt x="0" y="616"/>
                      <a:pt x="5" y="1119"/>
                      <a:pt x="139" y="1609"/>
                    </a:cubicBezTo>
                    <a:lnTo>
                      <a:pt x="139" y="1"/>
                    </a:lnTo>
                    <a:close/>
                  </a:path>
                </a:pathLst>
              </a:custGeom>
              <a:solidFill>
                <a:srgbClr val="3B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6018050" y="2988275"/>
                <a:ext cx="3475" cy="40225"/>
              </a:xfrm>
              <a:custGeom>
                <a:avLst/>
                <a:gdLst/>
                <a:ahLst/>
                <a:cxnLst/>
                <a:rect l="l" t="t" r="r" b="b"/>
                <a:pathLst>
                  <a:path w="139" h="1609" extrusionOk="0">
                    <a:moveTo>
                      <a:pt x="139" y="0"/>
                    </a:moveTo>
                    <a:cubicBezTo>
                      <a:pt x="0" y="490"/>
                      <a:pt x="5" y="993"/>
                      <a:pt x="17" y="1492"/>
                    </a:cubicBezTo>
                    <a:cubicBezTo>
                      <a:pt x="59" y="1533"/>
                      <a:pt x="97" y="1571"/>
                      <a:pt x="139" y="1609"/>
                    </a:cubicBezTo>
                    <a:lnTo>
                      <a:pt x="139" y="0"/>
                    </a:lnTo>
                    <a:close/>
                  </a:path>
                </a:pathLst>
              </a:custGeom>
              <a:solidFill>
                <a:srgbClr val="3B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2865075" y="645125"/>
                <a:ext cx="1541700" cy="2044975"/>
              </a:xfrm>
              <a:custGeom>
                <a:avLst/>
                <a:gdLst/>
                <a:ahLst/>
                <a:cxnLst/>
                <a:rect l="l" t="t" r="r" b="b"/>
                <a:pathLst>
                  <a:path w="61668" h="81799" extrusionOk="0">
                    <a:moveTo>
                      <a:pt x="36691" y="1"/>
                    </a:moveTo>
                    <a:cubicBezTo>
                      <a:pt x="36180" y="13"/>
                      <a:pt x="35665" y="13"/>
                      <a:pt x="35154" y="38"/>
                    </a:cubicBezTo>
                    <a:cubicBezTo>
                      <a:pt x="34132" y="84"/>
                      <a:pt x="33106" y="147"/>
                      <a:pt x="32084" y="202"/>
                    </a:cubicBezTo>
                    <a:cubicBezTo>
                      <a:pt x="31996" y="206"/>
                      <a:pt x="31908" y="223"/>
                      <a:pt x="31816" y="231"/>
                    </a:cubicBezTo>
                    <a:cubicBezTo>
                      <a:pt x="31598" y="256"/>
                      <a:pt x="31376" y="277"/>
                      <a:pt x="31154" y="298"/>
                    </a:cubicBezTo>
                    <a:cubicBezTo>
                      <a:pt x="30488" y="357"/>
                      <a:pt x="29818" y="399"/>
                      <a:pt x="29156" y="474"/>
                    </a:cubicBezTo>
                    <a:cubicBezTo>
                      <a:pt x="28272" y="579"/>
                      <a:pt x="27393" y="717"/>
                      <a:pt x="26505" y="822"/>
                    </a:cubicBezTo>
                    <a:cubicBezTo>
                      <a:pt x="25487" y="943"/>
                      <a:pt x="24478" y="1106"/>
                      <a:pt x="23468" y="1287"/>
                    </a:cubicBezTo>
                    <a:cubicBezTo>
                      <a:pt x="22241" y="1504"/>
                      <a:pt x="21018" y="1743"/>
                      <a:pt x="19799" y="2011"/>
                    </a:cubicBezTo>
                    <a:cubicBezTo>
                      <a:pt x="17885" y="2430"/>
                      <a:pt x="15988" y="2916"/>
                      <a:pt x="14103" y="3456"/>
                    </a:cubicBezTo>
                    <a:cubicBezTo>
                      <a:pt x="13864" y="3523"/>
                      <a:pt x="13638" y="3615"/>
                      <a:pt x="13407" y="3695"/>
                    </a:cubicBezTo>
                    <a:cubicBezTo>
                      <a:pt x="13428" y="3762"/>
                      <a:pt x="13433" y="3833"/>
                      <a:pt x="13466" y="3888"/>
                    </a:cubicBezTo>
                    <a:cubicBezTo>
                      <a:pt x="13843" y="4470"/>
                      <a:pt x="14111" y="5102"/>
                      <a:pt x="14400" y="5735"/>
                    </a:cubicBezTo>
                    <a:cubicBezTo>
                      <a:pt x="14647" y="6283"/>
                      <a:pt x="14823" y="6857"/>
                      <a:pt x="15070" y="7406"/>
                    </a:cubicBezTo>
                    <a:cubicBezTo>
                      <a:pt x="15137" y="7548"/>
                      <a:pt x="15196" y="7695"/>
                      <a:pt x="15221" y="7850"/>
                    </a:cubicBezTo>
                    <a:cubicBezTo>
                      <a:pt x="15309" y="8311"/>
                      <a:pt x="15498" y="8742"/>
                      <a:pt x="15594" y="9199"/>
                    </a:cubicBezTo>
                    <a:cubicBezTo>
                      <a:pt x="15669" y="9567"/>
                      <a:pt x="15740" y="9940"/>
                      <a:pt x="15820" y="10309"/>
                    </a:cubicBezTo>
                    <a:cubicBezTo>
                      <a:pt x="15900" y="10677"/>
                      <a:pt x="15988" y="11046"/>
                      <a:pt x="15962" y="11431"/>
                    </a:cubicBezTo>
                    <a:cubicBezTo>
                      <a:pt x="15962" y="11452"/>
                      <a:pt x="15962" y="11477"/>
                      <a:pt x="15971" y="11498"/>
                    </a:cubicBezTo>
                    <a:cubicBezTo>
                      <a:pt x="16138" y="11971"/>
                      <a:pt x="16080" y="12466"/>
                      <a:pt x="16088" y="12956"/>
                    </a:cubicBezTo>
                    <a:cubicBezTo>
                      <a:pt x="16096" y="13400"/>
                      <a:pt x="16088" y="13848"/>
                      <a:pt x="16084" y="14296"/>
                    </a:cubicBezTo>
                    <a:cubicBezTo>
                      <a:pt x="16084" y="14585"/>
                      <a:pt x="16109" y="14878"/>
                      <a:pt x="15988" y="15150"/>
                    </a:cubicBezTo>
                    <a:cubicBezTo>
                      <a:pt x="15971" y="15192"/>
                      <a:pt x="15962" y="15238"/>
                      <a:pt x="15962" y="15284"/>
                    </a:cubicBezTo>
                    <a:cubicBezTo>
                      <a:pt x="15967" y="15846"/>
                      <a:pt x="15807" y="16382"/>
                      <a:pt x="15686" y="16922"/>
                    </a:cubicBezTo>
                    <a:cubicBezTo>
                      <a:pt x="15510" y="17705"/>
                      <a:pt x="15313" y="18480"/>
                      <a:pt x="15024" y="19230"/>
                    </a:cubicBezTo>
                    <a:cubicBezTo>
                      <a:pt x="14752" y="19938"/>
                      <a:pt x="14496" y="20650"/>
                      <a:pt x="14153" y="21328"/>
                    </a:cubicBezTo>
                    <a:cubicBezTo>
                      <a:pt x="14044" y="21546"/>
                      <a:pt x="13931" y="21768"/>
                      <a:pt x="13826" y="21986"/>
                    </a:cubicBezTo>
                    <a:cubicBezTo>
                      <a:pt x="13475" y="22711"/>
                      <a:pt x="13056" y="23393"/>
                      <a:pt x="12654" y="24089"/>
                    </a:cubicBezTo>
                    <a:cubicBezTo>
                      <a:pt x="11879" y="25416"/>
                      <a:pt x="11028" y="26698"/>
                      <a:pt x="10153" y="27959"/>
                    </a:cubicBezTo>
                    <a:cubicBezTo>
                      <a:pt x="9546" y="28838"/>
                      <a:pt x="8951" y="29726"/>
                      <a:pt x="8356" y="30614"/>
                    </a:cubicBezTo>
                    <a:cubicBezTo>
                      <a:pt x="8147" y="30933"/>
                      <a:pt x="7958" y="31259"/>
                      <a:pt x="7757" y="31582"/>
                    </a:cubicBezTo>
                    <a:cubicBezTo>
                      <a:pt x="7514" y="31980"/>
                      <a:pt x="7271" y="32378"/>
                      <a:pt x="7033" y="32780"/>
                    </a:cubicBezTo>
                    <a:cubicBezTo>
                      <a:pt x="6953" y="32914"/>
                      <a:pt x="6886" y="33056"/>
                      <a:pt x="6815" y="33194"/>
                    </a:cubicBezTo>
                    <a:cubicBezTo>
                      <a:pt x="6534" y="33756"/>
                      <a:pt x="6254" y="34313"/>
                      <a:pt x="5973" y="34870"/>
                    </a:cubicBezTo>
                    <a:cubicBezTo>
                      <a:pt x="5533" y="35749"/>
                      <a:pt x="5211" y="36675"/>
                      <a:pt x="4972" y="37626"/>
                    </a:cubicBezTo>
                    <a:cubicBezTo>
                      <a:pt x="4876" y="38015"/>
                      <a:pt x="4829" y="38413"/>
                      <a:pt x="4716" y="38799"/>
                    </a:cubicBezTo>
                    <a:cubicBezTo>
                      <a:pt x="4691" y="38882"/>
                      <a:pt x="4700" y="38975"/>
                      <a:pt x="4695" y="39067"/>
                    </a:cubicBezTo>
                    <a:cubicBezTo>
                      <a:pt x="4691" y="39155"/>
                      <a:pt x="4708" y="39251"/>
                      <a:pt x="4683" y="39331"/>
                    </a:cubicBezTo>
                    <a:cubicBezTo>
                      <a:pt x="4490" y="39942"/>
                      <a:pt x="4582" y="40570"/>
                      <a:pt x="4561" y="41194"/>
                    </a:cubicBezTo>
                    <a:cubicBezTo>
                      <a:pt x="4557" y="41395"/>
                      <a:pt x="4557" y="41597"/>
                      <a:pt x="4566" y="41798"/>
                    </a:cubicBezTo>
                    <a:cubicBezTo>
                      <a:pt x="4574" y="41953"/>
                      <a:pt x="4603" y="42103"/>
                      <a:pt x="4628" y="42258"/>
                    </a:cubicBezTo>
                    <a:cubicBezTo>
                      <a:pt x="4645" y="42367"/>
                      <a:pt x="4683" y="42476"/>
                      <a:pt x="4687" y="42585"/>
                    </a:cubicBezTo>
                    <a:cubicBezTo>
                      <a:pt x="4700" y="42828"/>
                      <a:pt x="4691" y="43075"/>
                      <a:pt x="4800" y="43305"/>
                    </a:cubicBezTo>
                    <a:cubicBezTo>
                      <a:pt x="4871" y="44223"/>
                      <a:pt x="5194" y="45081"/>
                      <a:pt x="5387" y="45973"/>
                    </a:cubicBezTo>
                    <a:cubicBezTo>
                      <a:pt x="5466" y="46342"/>
                      <a:pt x="5596" y="46698"/>
                      <a:pt x="5696" y="47062"/>
                    </a:cubicBezTo>
                    <a:cubicBezTo>
                      <a:pt x="5893" y="47749"/>
                      <a:pt x="6115" y="48424"/>
                      <a:pt x="6321" y="49106"/>
                    </a:cubicBezTo>
                    <a:cubicBezTo>
                      <a:pt x="6551" y="49852"/>
                      <a:pt x="6765" y="50602"/>
                      <a:pt x="6936" y="51360"/>
                    </a:cubicBezTo>
                    <a:cubicBezTo>
                      <a:pt x="7024" y="51745"/>
                      <a:pt x="7121" y="52139"/>
                      <a:pt x="7192" y="52528"/>
                    </a:cubicBezTo>
                    <a:cubicBezTo>
                      <a:pt x="7259" y="52901"/>
                      <a:pt x="7334" y="53270"/>
                      <a:pt x="7376" y="53647"/>
                    </a:cubicBezTo>
                    <a:cubicBezTo>
                      <a:pt x="7418" y="54020"/>
                      <a:pt x="7535" y="54384"/>
                      <a:pt x="7544" y="54765"/>
                    </a:cubicBezTo>
                    <a:cubicBezTo>
                      <a:pt x="7544" y="54807"/>
                      <a:pt x="7573" y="54849"/>
                      <a:pt x="7586" y="54891"/>
                    </a:cubicBezTo>
                    <a:cubicBezTo>
                      <a:pt x="7598" y="54933"/>
                      <a:pt x="7619" y="54979"/>
                      <a:pt x="7619" y="55021"/>
                    </a:cubicBezTo>
                    <a:cubicBezTo>
                      <a:pt x="7632" y="55264"/>
                      <a:pt x="7627" y="55511"/>
                      <a:pt x="7653" y="55758"/>
                    </a:cubicBezTo>
                    <a:cubicBezTo>
                      <a:pt x="7678" y="55997"/>
                      <a:pt x="7745" y="56235"/>
                      <a:pt x="7770" y="56478"/>
                    </a:cubicBezTo>
                    <a:cubicBezTo>
                      <a:pt x="7791" y="56675"/>
                      <a:pt x="7774" y="56880"/>
                      <a:pt x="7778" y="57081"/>
                    </a:cubicBezTo>
                    <a:cubicBezTo>
                      <a:pt x="7787" y="57412"/>
                      <a:pt x="7757" y="57747"/>
                      <a:pt x="7879" y="58074"/>
                    </a:cubicBezTo>
                    <a:cubicBezTo>
                      <a:pt x="7921" y="58195"/>
                      <a:pt x="7908" y="58338"/>
                      <a:pt x="7908" y="58472"/>
                    </a:cubicBezTo>
                    <a:cubicBezTo>
                      <a:pt x="7908" y="59322"/>
                      <a:pt x="7908" y="60168"/>
                      <a:pt x="7908" y="61019"/>
                    </a:cubicBezTo>
                    <a:cubicBezTo>
                      <a:pt x="7908" y="61153"/>
                      <a:pt x="7925" y="61295"/>
                      <a:pt x="7879" y="61416"/>
                    </a:cubicBezTo>
                    <a:cubicBezTo>
                      <a:pt x="7766" y="61722"/>
                      <a:pt x="7787" y="62032"/>
                      <a:pt x="7778" y="62342"/>
                    </a:cubicBezTo>
                    <a:cubicBezTo>
                      <a:pt x="7770" y="62719"/>
                      <a:pt x="7799" y="63100"/>
                      <a:pt x="7669" y="63469"/>
                    </a:cubicBezTo>
                    <a:cubicBezTo>
                      <a:pt x="7627" y="63590"/>
                      <a:pt x="7648" y="63733"/>
                      <a:pt x="7644" y="63867"/>
                    </a:cubicBezTo>
                    <a:cubicBezTo>
                      <a:pt x="7640" y="64114"/>
                      <a:pt x="7657" y="64361"/>
                      <a:pt x="7552" y="64591"/>
                    </a:cubicBezTo>
                    <a:cubicBezTo>
                      <a:pt x="7531" y="64633"/>
                      <a:pt x="7523" y="64679"/>
                      <a:pt x="7523" y="64721"/>
                    </a:cubicBezTo>
                    <a:cubicBezTo>
                      <a:pt x="7560" y="65174"/>
                      <a:pt x="7414" y="65605"/>
                      <a:pt x="7368" y="66045"/>
                    </a:cubicBezTo>
                    <a:cubicBezTo>
                      <a:pt x="7343" y="66309"/>
                      <a:pt x="7284" y="66572"/>
                      <a:pt x="7229" y="66832"/>
                    </a:cubicBezTo>
                    <a:cubicBezTo>
                      <a:pt x="7137" y="67289"/>
                      <a:pt x="7045" y="67745"/>
                      <a:pt x="6928" y="68198"/>
                    </a:cubicBezTo>
                    <a:cubicBezTo>
                      <a:pt x="6836" y="68541"/>
                      <a:pt x="6802" y="68897"/>
                      <a:pt x="6685" y="69236"/>
                    </a:cubicBezTo>
                    <a:cubicBezTo>
                      <a:pt x="6576" y="69550"/>
                      <a:pt x="6526" y="69886"/>
                      <a:pt x="6425" y="70200"/>
                    </a:cubicBezTo>
                    <a:cubicBezTo>
                      <a:pt x="6233" y="70815"/>
                      <a:pt x="6040" y="71435"/>
                      <a:pt x="5814" y="72038"/>
                    </a:cubicBezTo>
                    <a:cubicBezTo>
                      <a:pt x="5529" y="72788"/>
                      <a:pt x="5219" y="73530"/>
                      <a:pt x="4896" y="74263"/>
                    </a:cubicBezTo>
                    <a:cubicBezTo>
                      <a:pt x="4721" y="74669"/>
                      <a:pt x="4532" y="75075"/>
                      <a:pt x="4281" y="75448"/>
                    </a:cubicBezTo>
                    <a:cubicBezTo>
                      <a:pt x="4231" y="75523"/>
                      <a:pt x="4184" y="75599"/>
                      <a:pt x="4143" y="75678"/>
                    </a:cubicBezTo>
                    <a:cubicBezTo>
                      <a:pt x="3673" y="76566"/>
                      <a:pt x="3095" y="77383"/>
                      <a:pt x="2501" y="78191"/>
                    </a:cubicBezTo>
                    <a:cubicBezTo>
                      <a:pt x="2329" y="78426"/>
                      <a:pt x="2145" y="78648"/>
                      <a:pt x="1944" y="78857"/>
                    </a:cubicBezTo>
                    <a:cubicBezTo>
                      <a:pt x="1868" y="78937"/>
                      <a:pt x="1772" y="79008"/>
                      <a:pt x="1717" y="79100"/>
                    </a:cubicBezTo>
                    <a:cubicBezTo>
                      <a:pt x="1500" y="79473"/>
                      <a:pt x="1169" y="79745"/>
                      <a:pt x="876" y="80047"/>
                    </a:cubicBezTo>
                    <a:cubicBezTo>
                      <a:pt x="704" y="80223"/>
                      <a:pt x="532" y="80399"/>
                      <a:pt x="314" y="80520"/>
                    </a:cubicBezTo>
                    <a:cubicBezTo>
                      <a:pt x="176" y="80596"/>
                      <a:pt x="67" y="80713"/>
                      <a:pt x="0" y="80859"/>
                    </a:cubicBezTo>
                    <a:cubicBezTo>
                      <a:pt x="234" y="80893"/>
                      <a:pt x="451" y="81008"/>
                      <a:pt x="692" y="81008"/>
                    </a:cubicBezTo>
                    <a:cubicBezTo>
                      <a:pt x="723" y="81008"/>
                      <a:pt x="755" y="81006"/>
                      <a:pt x="788" y="81002"/>
                    </a:cubicBezTo>
                    <a:cubicBezTo>
                      <a:pt x="803" y="81000"/>
                      <a:pt x="819" y="80999"/>
                      <a:pt x="835" y="80999"/>
                    </a:cubicBezTo>
                    <a:cubicBezTo>
                      <a:pt x="886" y="80999"/>
                      <a:pt x="940" y="81009"/>
                      <a:pt x="984" y="81031"/>
                    </a:cubicBezTo>
                    <a:cubicBezTo>
                      <a:pt x="1173" y="81119"/>
                      <a:pt x="1378" y="81098"/>
                      <a:pt x="1571" y="81136"/>
                    </a:cubicBezTo>
                    <a:cubicBezTo>
                      <a:pt x="1965" y="81215"/>
                      <a:pt x="2358" y="81278"/>
                      <a:pt x="2760" y="81278"/>
                    </a:cubicBezTo>
                    <a:cubicBezTo>
                      <a:pt x="2802" y="81278"/>
                      <a:pt x="2848" y="81291"/>
                      <a:pt x="2890" y="81308"/>
                    </a:cubicBezTo>
                    <a:cubicBezTo>
                      <a:pt x="3100" y="81408"/>
                      <a:pt x="3326" y="81391"/>
                      <a:pt x="3548" y="81396"/>
                    </a:cubicBezTo>
                    <a:cubicBezTo>
                      <a:pt x="3724" y="81404"/>
                      <a:pt x="3912" y="81387"/>
                      <a:pt x="4076" y="81446"/>
                    </a:cubicBezTo>
                    <a:cubicBezTo>
                      <a:pt x="4318" y="81525"/>
                      <a:pt x="4557" y="81525"/>
                      <a:pt x="4800" y="81530"/>
                    </a:cubicBezTo>
                    <a:cubicBezTo>
                      <a:pt x="5181" y="81538"/>
                      <a:pt x="5558" y="81504"/>
                      <a:pt x="5927" y="81638"/>
                    </a:cubicBezTo>
                    <a:cubicBezTo>
                      <a:pt x="5998" y="81664"/>
                      <a:pt x="6076" y="81670"/>
                      <a:pt x="6155" y="81670"/>
                    </a:cubicBezTo>
                    <a:cubicBezTo>
                      <a:pt x="6234" y="81670"/>
                      <a:pt x="6314" y="81664"/>
                      <a:pt x="6392" y="81664"/>
                    </a:cubicBezTo>
                    <a:cubicBezTo>
                      <a:pt x="6995" y="81664"/>
                      <a:pt x="7598" y="81664"/>
                      <a:pt x="8201" y="81668"/>
                    </a:cubicBezTo>
                    <a:cubicBezTo>
                      <a:pt x="8239" y="81668"/>
                      <a:pt x="8276" y="81668"/>
                      <a:pt x="8313" y="81668"/>
                    </a:cubicBezTo>
                    <a:cubicBezTo>
                      <a:pt x="8519" y="81668"/>
                      <a:pt x="8724" y="81674"/>
                      <a:pt x="8926" y="81752"/>
                    </a:cubicBezTo>
                    <a:cubicBezTo>
                      <a:pt x="9029" y="81791"/>
                      <a:pt x="9146" y="81794"/>
                      <a:pt x="9261" y="81794"/>
                    </a:cubicBezTo>
                    <a:cubicBezTo>
                      <a:pt x="9282" y="81794"/>
                      <a:pt x="9303" y="81793"/>
                      <a:pt x="9324" y="81793"/>
                    </a:cubicBezTo>
                    <a:cubicBezTo>
                      <a:pt x="9556" y="81796"/>
                      <a:pt x="9788" y="81798"/>
                      <a:pt x="10020" y="81798"/>
                    </a:cubicBezTo>
                    <a:cubicBezTo>
                      <a:pt x="10190" y="81798"/>
                      <a:pt x="10360" y="81797"/>
                      <a:pt x="10530" y="81793"/>
                    </a:cubicBezTo>
                    <a:cubicBezTo>
                      <a:pt x="10660" y="81793"/>
                      <a:pt x="10802" y="81793"/>
                      <a:pt x="10924" y="81747"/>
                    </a:cubicBezTo>
                    <a:cubicBezTo>
                      <a:pt x="11142" y="81668"/>
                      <a:pt x="11359" y="81668"/>
                      <a:pt x="11585" y="81668"/>
                    </a:cubicBezTo>
                    <a:cubicBezTo>
                      <a:pt x="11921" y="81666"/>
                      <a:pt x="12255" y="81666"/>
                      <a:pt x="12589" y="81666"/>
                    </a:cubicBezTo>
                    <a:cubicBezTo>
                      <a:pt x="12923" y="81666"/>
                      <a:pt x="13257" y="81666"/>
                      <a:pt x="13592" y="81664"/>
                    </a:cubicBezTo>
                    <a:cubicBezTo>
                      <a:pt x="13664" y="81664"/>
                      <a:pt x="13738" y="81668"/>
                      <a:pt x="13810" y="81668"/>
                    </a:cubicBezTo>
                    <a:cubicBezTo>
                      <a:pt x="13897" y="81668"/>
                      <a:pt x="13981" y="81662"/>
                      <a:pt x="14057" y="81634"/>
                    </a:cubicBezTo>
                    <a:cubicBezTo>
                      <a:pt x="14409" y="81509"/>
                      <a:pt x="14760" y="81538"/>
                      <a:pt x="15116" y="81530"/>
                    </a:cubicBezTo>
                    <a:cubicBezTo>
                      <a:pt x="15134" y="81529"/>
                      <a:pt x="15151" y="81529"/>
                      <a:pt x="15169" y="81529"/>
                    </a:cubicBezTo>
                    <a:cubicBezTo>
                      <a:pt x="15235" y="81529"/>
                      <a:pt x="15303" y="81531"/>
                      <a:pt x="15369" y="81531"/>
                    </a:cubicBezTo>
                    <a:cubicBezTo>
                      <a:pt x="15489" y="81531"/>
                      <a:pt x="15607" y="81525"/>
                      <a:pt x="15715" y="81488"/>
                    </a:cubicBezTo>
                    <a:cubicBezTo>
                      <a:pt x="16000" y="81396"/>
                      <a:pt x="16285" y="81404"/>
                      <a:pt x="16574" y="81396"/>
                    </a:cubicBezTo>
                    <a:cubicBezTo>
                      <a:pt x="16750" y="81387"/>
                      <a:pt x="16938" y="81391"/>
                      <a:pt x="17102" y="81341"/>
                    </a:cubicBezTo>
                    <a:cubicBezTo>
                      <a:pt x="17320" y="81270"/>
                      <a:pt x="17542" y="81266"/>
                      <a:pt x="17764" y="81261"/>
                    </a:cubicBezTo>
                    <a:cubicBezTo>
                      <a:pt x="17809" y="81261"/>
                      <a:pt x="17855" y="81262"/>
                      <a:pt x="17901" y="81262"/>
                    </a:cubicBezTo>
                    <a:cubicBezTo>
                      <a:pt x="18077" y="81262"/>
                      <a:pt x="18252" y="81254"/>
                      <a:pt x="18421" y="81178"/>
                    </a:cubicBezTo>
                    <a:cubicBezTo>
                      <a:pt x="18474" y="81151"/>
                      <a:pt x="18537" y="81135"/>
                      <a:pt x="18594" y="81135"/>
                    </a:cubicBezTo>
                    <a:cubicBezTo>
                      <a:pt x="18601" y="81135"/>
                      <a:pt x="18607" y="81135"/>
                      <a:pt x="18614" y="81136"/>
                    </a:cubicBezTo>
                    <a:cubicBezTo>
                      <a:pt x="18653" y="81139"/>
                      <a:pt x="18692" y="81141"/>
                      <a:pt x="18731" y="81141"/>
                    </a:cubicBezTo>
                    <a:cubicBezTo>
                      <a:pt x="19122" y="81141"/>
                      <a:pt x="19490" y="80983"/>
                      <a:pt x="19877" y="80983"/>
                    </a:cubicBezTo>
                    <a:cubicBezTo>
                      <a:pt x="19919" y="80983"/>
                      <a:pt x="19962" y="80985"/>
                      <a:pt x="20004" y="80989"/>
                    </a:cubicBezTo>
                    <a:cubicBezTo>
                      <a:pt x="20302" y="80893"/>
                      <a:pt x="20612" y="80851"/>
                      <a:pt x="20922" y="80834"/>
                    </a:cubicBezTo>
                    <a:cubicBezTo>
                      <a:pt x="20947" y="80834"/>
                      <a:pt x="20968" y="80826"/>
                      <a:pt x="20989" y="80813"/>
                    </a:cubicBezTo>
                    <a:cubicBezTo>
                      <a:pt x="21173" y="80721"/>
                      <a:pt x="21378" y="80742"/>
                      <a:pt x="21575" y="80717"/>
                    </a:cubicBezTo>
                    <a:cubicBezTo>
                      <a:pt x="21772" y="80692"/>
                      <a:pt x="21969" y="80604"/>
                      <a:pt x="22161" y="80604"/>
                    </a:cubicBezTo>
                    <a:cubicBezTo>
                      <a:pt x="22517" y="80600"/>
                      <a:pt x="22837" y="80432"/>
                      <a:pt x="23188" y="80432"/>
                    </a:cubicBezTo>
                    <a:cubicBezTo>
                      <a:pt x="23196" y="80432"/>
                      <a:pt x="23204" y="80432"/>
                      <a:pt x="23213" y="80432"/>
                    </a:cubicBezTo>
                    <a:cubicBezTo>
                      <a:pt x="23837" y="80273"/>
                      <a:pt x="24478" y="80185"/>
                      <a:pt x="25102" y="80038"/>
                    </a:cubicBezTo>
                    <a:cubicBezTo>
                      <a:pt x="25424" y="79963"/>
                      <a:pt x="25755" y="79930"/>
                      <a:pt x="26078" y="79833"/>
                    </a:cubicBezTo>
                    <a:cubicBezTo>
                      <a:pt x="26522" y="79699"/>
                      <a:pt x="26987" y="79615"/>
                      <a:pt x="27439" y="79507"/>
                    </a:cubicBezTo>
                    <a:cubicBezTo>
                      <a:pt x="28021" y="79364"/>
                      <a:pt x="28612" y="79243"/>
                      <a:pt x="29177" y="79058"/>
                    </a:cubicBezTo>
                    <a:cubicBezTo>
                      <a:pt x="29856" y="78836"/>
                      <a:pt x="30551" y="78690"/>
                      <a:pt x="31234" y="78480"/>
                    </a:cubicBezTo>
                    <a:cubicBezTo>
                      <a:pt x="31975" y="78250"/>
                      <a:pt x="32725" y="78045"/>
                      <a:pt x="33466" y="77806"/>
                    </a:cubicBezTo>
                    <a:cubicBezTo>
                      <a:pt x="34207" y="77567"/>
                      <a:pt x="34949" y="77333"/>
                      <a:pt x="35690" y="77081"/>
                    </a:cubicBezTo>
                    <a:cubicBezTo>
                      <a:pt x="36574" y="76780"/>
                      <a:pt x="37458" y="76474"/>
                      <a:pt x="38333" y="76147"/>
                    </a:cubicBezTo>
                    <a:cubicBezTo>
                      <a:pt x="38727" y="75997"/>
                      <a:pt x="39129" y="75867"/>
                      <a:pt x="39518" y="75699"/>
                    </a:cubicBezTo>
                    <a:cubicBezTo>
                      <a:pt x="40377" y="75331"/>
                      <a:pt x="41257" y="75016"/>
                      <a:pt x="42111" y="74631"/>
                    </a:cubicBezTo>
                    <a:cubicBezTo>
                      <a:pt x="42840" y="74300"/>
                      <a:pt x="43594" y="74024"/>
                      <a:pt x="44306" y="73651"/>
                    </a:cubicBezTo>
                    <a:cubicBezTo>
                      <a:pt x="44385" y="73609"/>
                      <a:pt x="44465" y="73563"/>
                      <a:pt x="44549" y="73542"/>
                    </a:cubicBezTo>
                    <a:cubicBezTo>
                      <a:pt x="44917" y="73442"/>
                      <a:pt x="45248" y="73253"/>
                      <a:pt x="45583" y="73077"/>
                    </a:cubicBezTo>
                    <a:cubicBezTo>
                      <a:pt x="47091" y="72302"/>
                      <a:pt x="48641" y="71615"/>
                      <a:pt x="50107" y="70757"/>
                    </a:cubicBezTo>
                    <a:cubicBezTo>
                      <a:pt x="50647" y="70443"/>
                      <a:pt x="51217" y="70183"/>
                      <a:pt x="51745" y="69856"/>
                    </a:cubicBezTo>
                    <a:cubicBezTo>
                      <a:pt x="52390" y="69458"/>
                      <a:pt x="53060" y="69102"/>
                      <a:pt x="53701" y="68700"/>
                    </a:cubicBezTo>
                    <a:cubicBezTo>
                      <a:pt x="54283" y="68336"/>
                      <a:pt x="54869" y="67971"/>
                      <a:pt x="55456" y="67607"/>
                    </a:cubicBezTo>
                    <a:cubicBezTo>
                      <a:pt x="55887" y="67335"/>
                      <a:pt x="56314" y="67050"/>
                      <a:pt x="56742" y="66765"/>
                    </a:cubicBezTo>
                    <a:cubicBezTo>
                      <a:pt x="57604" y="66179"/>
                      <a:pt x="58480" y="65605"/>
                      <a:pt x="59326" y="64989"/>
                    </a:cubicBezTo>
                    <a:cubicBezTo>
                      <a:pt x="59971" y="64520"/>
                      <a:pt x="60628" y="64064"/>
                      <a:pt x="61257" y="63569"/>
                    </a:cubicBezTo>
                    <a:cubicBezTo>
                      <a:pt x="61328" y="63506"/>
                      <a:pt x="61374" y="63435"/>
                      <a:pt x="61378" y="63339"/>
                    </a:cubicBezTo>
                    <a:cubicBezTo>
                      <a:pt x="61395" y="62983"/>
                      <a:pt x="61361" y="62623"/>
                      <a:pt x="61504" y="62283"/>
                    </a:cubicBezTo>
                    <a:cubicBezTo>
                      <a:pt x="61512" y="62036"/>
                      <a:pt x="61516" y="61793"/>
                      <a:pt x="61521" y="61546"/>
                    </a:cubicBezTo>
                    <a:cubicBezTo>
                      <a:pt x="61525" y="61303"/>
                      <a:pt x="61521" y="61060"/>
                      <a:pt x="61600" y="60822"/>
                    </a:cubicBezTo>
                    <a:cubicBezTo>
                      <a:pt x="61650" y="60675"/>
                      <a:pt x="61646" y="60512"/>
                      <a:pt x="61646" y="60357"/>
                    </a:cubicBezTo>
                    <a:cubicBezTo>
                      <a:pt x="61650" y="59150"/>
                      <a:pt x="61650" y="57944"/>
                      <a:pt x="61650" y="56742"/>
                    </a:cubicBezTo>
                    <a:cubicBezTo>
                      <a:pt x="61650" y="56608"/>
                      <a:pt x="61667" y="56461"/>
                      <a:pt x="61621" y="56340"/>
                    </a:cubicBezTo>
                    <a:cubicBezTo>
                      <a:pt x="61504" y="56017"/>
                      <a:pt x="61529" y="55682"/>
                      <a:pt x="61521" y="55347"/>
                    </a:cubicBezTo>
                    <a:cubicBezTo>
                      <a:pt x="61512" y="55058"/>
                      <a:pt x="61537" y="54769"/>
                      <a:pt x="61420" y="54489"/>
                    </a:cubicBezTo>
                    <a:cubicBezTo>
                      <a:pt x="61391" y="54409"/>
                      <a:pt x="61391" y="54313"/>
                      <a:pt x="61391" y="54225"/>
                    </a:cubicBezTo>
                    <a:cubicBezTo>
                      <a:pt x="61382" y="53936"/>
                      <a:pt x="61391" y="53647"/>
                      <a:pt x="61278" y="53366"/>
                    </a:cubicBezTo>
                    <a:cubicBezTo>
                      <a:pt x="61240" y="53270"/>
                      <a:pt x="61261" y="53148"/>
                      <a:pt x="61252" y="53035"/>
                    </a:cubicBezTo>
                    <a:cubicBezTo>
                      <a:pt x="61244" y="52926"/>
                      <a:pt x="61261" y="52801"/>
                      <a:pt x="61219" y="52704"/>
                    </a:cubicBezTo>
                    <a:cubicBezTo>
                      <a:pt x="61068" y="52369"/>
                      <a:pt x="61135" y="52001"/>
                      <a:pt x="61022" y="51657"/>
                    </a:cubicBezTo>
                    <a:cubicBezTo>
                      <a:pt x="60913" y="51347"/>
                      <a:pt x="60909" y="51004"/>
                      <a:pt x="60838" y="50677"/>
                    </a:cubicBezTo>
                    <a:cubicBezTo>
                      <a:pt x="60758" y="50288"/>
                      <a:pt x="60662" y="49898"/>
                      <a:pt x="60561" y="49509"/>
                    </a:cubicBezTo>
                    <a:cubicBezTo>
                      <a:pt x="60281" y="48457"/>
                      <a:pt x="60017" y="47398"/>
                      <a:pt x="59648" y="46371"/>
                    </a:cubicBezTo>
                    <a:cubicBezTo>
                      <a:pt x="59384" y="45638"/>
                      <a:pt x="59133" y="44901"/>
                      <a:pt x="58806" y="44189"/>
                    </a:cubicBezTo>
                    <a:cubicBezTo>
                      <a:pt x="58614" y="43766"/>
                      <a:pt x="58450" y="43326"/>
                      <a:pt x="58274" y="42895"/>
                    </a:cubicBezTo>
                    <a:cubicBezTo>
                      <a:pt x="58241" y="42811"/>
                      <a:pt x="58203" y="42732"/>
                      <a:pt x="58161" y="42652"/>
                    </a:cubicBezTo>
                    <a:cubicBezTo>
                      <a:pt x="57642" y="41613"/>
                      <a:pt x="57148" y="40562"/>
                      <a:pt x="56595" y="39544"/>
                    </a:cubicBezTo>
                    <a:cubicBezTo>
                      <a:pt x="56277" y="38958"/>
                      <a:pt x="55983" y="38355"/>
                      <a:pt x="55644" y="37777"/>
                    </a:cubicBezTo>
                    <a:cubicBezTo>
                      <a:pt x="55376" y="37312"/>
                      <a:pt x="55150" y="36830"/>
                      <a:pt x="54878" y="36369"/>
                    </a:cubicBezTo>
                    <a:cubicBezTo>
                      <a:pt x="54526" y="35775"/>
                      <a:pt x="54245" y="35138"/>
                      <a:pt x="53893" y="34543"/>
                    </a:cubicBezTo>
                    <a:cubicBezTo>
                      <a:pt x="53474" y="33831"/>
                      <a:pt x="53118" y="33090"/>
                      <a:pt x="52750" y="32353"/>
                    </a:cubicBezTo>
                    <a:cubicBezTo>
                      <a:pt x="52264" y="31372"/>
                      <a:pt x="51828" y="30371"/>
                      <a:pt x="51431" y="29358"/>
                    </a:cubicBezTo>
                    <a:cubicBezTo>
                      <a:pt x="51179" y="28713"/>
                      <a:pt x="50920" y="28076"/>
                      <a:pt x="50693" y="27423"/>
                    </a:cubicBezTo>
                    <a:cubicBezTo>
                      <a:pt x="50463" y="26769"/>
                      <a:pt x="50312" y="26095"/>
                      <a:pt x="50136" y="25429"/>
                    </a:cubicBezTo>
                    <a:cubicBezTo>
                      <a:pt x="50065" y="25173"/>
                      <a:pt x="50032" y="24905"/>
                      <a:pt x="49952" y="24650"/>
                    </a:cubicBezTo>
                    <a:cubicBezTo>
                      <a:pt x="49902" y="24478"/>
                      <a:pt x="49860" y="24311"/>
                      <a:pt x="49856" y="24131"/>
                    </a:cubicBezTo>
                    <a:cubicBezTo>
                      <a:pt x="49851" y="24017"/>
                      <a:pt x="49839" y="23904"/>
                      <a:pt x="49801" y="23800"/>
                    </a:cubicBezTo>
                    <a:cubicBezTo>
                      <a:pt x="49738" y="23628"/>
                      <a:pt x="49726" y="23452"/>
                      <a:pt x="49722" y="23276"/>
                    </a:cubicBezTo>
                    <a:cubicBezTo>
                      <a:pt x="49722" y="23184"/>
                      <a:pt x="49734" y="23088"/>
                      <a:pt x="49705" y="23008"/>
                    </a:cubicBezTo>
                    <a:cubicBezTo>
                      <a:pt x="49546" y="22577"/>
                      <a:pt x="49596" y="22128"/>
                      <a:pt x="49592" y="21684"/>
                    </a:cubicBezTo>
                    <a:cubicBezTo>
                      <a:pt x="49583" y="21014"/>
                      <a:pt x="49592" y="20344"/>
                      <a:pt x="49592" y="19674"/>
                    </a:cubicBezTo>
                    <a:cubicBezTo>
                      <a:pt x="49592" y="19452"/>
                      <a:pt x="49579" y="19226"/>
                      <a:pt x="49676" y="19016"/>
                    </a:cubicBezTo>
                    <a:cubicBezTo>
                      <a:pt x="49692" y="18974"/>
                      <a:pt x="49705" y="18928"/>
                      <a:pt x="49705" y="18887"/>
                    </a:cubicBezTo>
                    <a:cubicBezTo>
                      <a:pt x="49722" y="18551"/>
                      <a:pt x="49768" y="18225"/>
                      <a:pt x="49839" y="17894"/>
                    </a:cubicBezTo>
                    <a:cubicBezTo>
                      <a:pt x="49889" y="17659"/>
                      <a:pt x="49927" y="17416"/>
                      <a:pt x="49965" y="17178"/>
                    </a:cubicBezTo>
                    <a:cubicBezTo>
                      <a:pt x="50069" y="16470"/>
                      <a:pt x="50274" y="15787"/>
                      <a:pt x="50450" y="15100"/>
                    </a:cubicBezTo>
                    <a:cubicBezTo>
                      <a:pt x="50752" y="13911"/>
                      <a:pt x="51158" y="12755"/>
                      <a:pt x="51632" y="11624"/>
                    </a:cubicBezTo>
                    <a:cubicBezTo>
                      <a:pt x="51770" y="11297"/>
                      <a:pt x="51891" y="10962"/>
                      <a:pt x="52021" y="10631"/>
                    </a:cubicBezTo>
                    <a:cubicBezTo>
                      <a:pt x="52038" y="10589"/>
                      <a:pt x="52050" y="10547"/>
                      <a:pt x="52071" y="10505"/>
                    </a:cubicBezTo>
                    <a:cubicBezTo>
                      <a:pt x="52561" y="9458"/>
                      <a:pt x="53005" y="8382"/>
                      <a:pt x="53575" y="7372"/>
                    </a:cubicBezTo>
                    <a:cubicBezTo>
                      <a:pt x="53864" y="6866"/>
                      <a:pt x="54111" y="6342"/>
                      <a:pt x="54404" y="5844"/>
                    </a:cubicBezTo>
                    <a:cubicBezTo>
                      <a:pt x="54991" y="4847"/>
                      <a:pt x="55539" y="3825"/>
                      <a:pt x="56193" y="2870"/>
                    </a:cubicBezTo>
                    <a:cubicBezTo>
                      <a:pt x="56318" y="2685"/>
                      <a:pt x="56419" y="2480"/>
                      <a:pt x="56507" y="2279"/>
                    </a:cubicBezTo>
                    <a:cubicBezTo>
                      <a:pt x="56553" y="2183"/>
                      <a:pt x="56549" y="2061"/>
                      <a:pt x="56566" y="1952"/>
                    </a:cubicBezTo>
                    <a:cubicBezTo>
                      <a:pt x="55640" y="1718"/>
                      <a:pt x="54698" y="1555"/>
                      <a:pt x="53755" y="1383"/>
                    </a:cubicBezTo>
                    <a:cubicBezTo>
                      <a:pt x="53102" y="1266"/>
                      <a:pt x="52444" y="1157"/>
                      <a:pt x="51782" y="1052"/>
                    </a:cubicBezTo>
                    <a:cubicBezTo>
                      <a:pt x="50991" y="930"/>
                      <a:pt x="50199" y="817"/>
                      <a:pt x="49407" y="709"/>
                    </a:cubicBezTo>
                    <a:cubicBezTo>
                      <a:pt x="48880" y="637"/>
                      <a:pt x="48348" y="587"/>
                      <a:pt x="47816" y="528"/>
                    </a:cubicBezTo>
                    <a:cubicBezTo>
                      <a:pt x="47175" y="453"/>
                      <a:pt x="46538" y="365"/>
                      <a:pt x="45893" y="323"/>
                    </a:cubicBezTo>
                    <a:cubicBezTo>
                      <a:pt x="45020" y="261"/>
                      <a:pt x="44151" y="143"/>
                      <a:pt x="43275" y="143"/>
                    </a:cubicBezTo>
                    <a:cubicBezTo>
                      <a:pt x="43260" y="143"/>
                      <a:pt x="43245" y="143"/>
                      <a:pt x="43229" y="143"/>
                    </a:cubicBezTo>
                    <a:cubicBezTo>
                      <a:pt x="43162" y="143"/>
                      <a:pt x="43095" y="139"/>
                      <a:pt x="43033" y="126"/>
                    </a:cubicBezTo>
                    <a:cubicBezTo>
                      <a:pt x="42649" y="60"/>
                      <a:pt x="42266" y="49"/>
                      <a:pt x="41883" y="49"/>
                    </a:cubicBezTo>
                    <a:cubicBezTo>
                      <a:pt x="41755" y="49"/>
                      <a:pt x="41627" y="50"/>
                      <a:pt x="41500" y="51"/>
                    </a:cubicBezTo>
                    <a:cubicBezTo>
                      <a:pt x="40096" y="47"/>
                      <a:pt x="38693" y="43"/>
                      <a:pt x="37290" y="34"/>
                    </a:cubicBezTo>
                    <a:cubicBezTo>
                      <a:pt x="37093" y="34"/>
                      <a:pt x="36892" y="13"/>
                      <a:pt x="36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4103700" y="693925"/>
                <a:ext cx="1864425" cy="2723150"/>
              </a:xfrm>
              <a:custGeom>
                <a:avLst/>
                <a:gdLst/>
                <a:ahLst/>
                <a:cxnLst/>
                <a:rect l="l" t="t" r="r" b="b"/>
                <a:pathLst>
                  <a:path w="74577" h="108926" extrusionOk="0">
                    <a:moveTo>
                      <a:pt x="7021" y="0"/>
                    </a:moveTo>
                    <a:cubicBezTo>
                      <a:pt x="7004" y="109"/>
                      <a:pt x="7008" y="231"/>
                      <a:pt x="6962" y="327"/>
                    </a:cubicBezTo>
                    <a:cubicBezTo>
                      <a:pt x="6874" y="528"/>
                      <a:pt x="6773" y="733"/>
                      <a:pt x="6648" y="918"/>
                    </a:cubicBezTo>
                    <a:cubicBezTo>
                      <a:pt x="5994" y="1873"/>
                      <a:pt x="5446" y="2895"/>
                      <a:pt x="4859" y="3892"/>
                    </a:cubicBezTo>
                    <a:cubicBezTo>
                      <a:pt x="4566" y="4390"/>
                      <a:pt x="4319" y="4914"/>
                      <a:pt x="4030" y="5420"/>
                    </a:cubicBezTo>
                    <a:cubicBezTo>
                      <a:pt x="3460" y="6430"/>
                      <a:pt x="3016" y="7506"/>
                      <a:pt x="2526" y="8553"/>
                    </a:cubicBezTo>
                    <a:cubicBezTo>
                      <a:pt x="2505" y="8595"/>
                      <a:pt x="2493" y="8637"/>
                      <a:pt x="2476" y="8679"/>
                    </a:cubicBezTo>
                    <a:cubicBezTo>
                      <a:pt x="2346" y="9010"/>
                      <a:pt x="2225" y="9345"/>
                      <a:pt x="2087" y="9672"/>
                    </a:cubicBezTo>
                    <a:cubicBezTo>
                      <a:pt x="1613" y="10803"/>
                      <a:pt x="1207" y="11959"/>
                      <a:pt x="905" y="13148"/>
                    </a:cubicBezTo>
                    <a:cubicBezTo>
                      <a:pt x="729" y="13835"/>
                      <a:pt x="524" y="14518"/>
                      <a:pt x="420" y="15226"/>
                    </a:cubicBezTo>
                    <a:cubicBezTo>
                      <a:pt x="382" y="15464"/>
                      <a:pt x="344" y="15707"/>
                      <a:pt x="294" y="15942"/>
                    </a:cubicBezTo>
                    <a:cubicBezTo>
                      <a:pt x="223" y="16273"/>
                      <a:pt x="177" y="16599"/>
                      <a:pt x="160" y="16935"/>
                    </a:cubicBezTo>
                    <a:cubicBezTo>
                      <a:pt x="160" y="16976"/>
                      <a:pt x="147" y="17022"/>
                      <a:pt x="131" y="17064"/>
                    </a:cubicBezTo>
                    <a:cubicBezTo>
                      <a:pt x="34" y="17274"/>
                      <a:pt x="47" y="17500"/>
                      <a:pt x="47" y="17722"/>
                    </a:cubicBezTo>
                    <a:cubicBezTo>
                      <a:pt x="43" y="18392"/>
                      <a:pt x="38" y="19062"/>
                      <a:pt x="47" y="19732"/>
                    </a:cubicBezTo>
                    <a:cubicBezTo>
                      <a:pt x="51" y="20176"/>
                      <a:pt x="1" y="20625"/>
                      <a:pt x="160" y="21056"/>
                    </a:cubicBezTo>
                    <a:cubicBezTo>
                      <a:pt x="189" y="21136"/>
                      <a:pt x="177" y="21232"/>
                      <a:pt x="177" y="21324"/>
                    </a:cubicBezTo>
                    <a:cubicBezTo>
                      <a:pt x="181" y="21500"/>
                      <a:pt x="193" y="21676"/>
                      <a:pt x="256" y="21848"/>
                    </a:cubicBezTo>
                    <a:cubicBezTo>
                      <a:pt x="294" y="21952"/>
                      <a:pt x="306" y="22065"/>
                      <a:pt x="311" y="22179"/>
                    </a:cubicBezTo>
                    <a:cubicBezTo>
                      <a:pt x="315" y="22359"/>
                      <a:pt x="357" y="22526"/>
                      <a:pt x="407" y="22698"/>
                    </a:cubicBezTo>
                    <a:cubicBezTo>
                      <a:pt x="487" y="22953"/>
                      <a:pt x="520" y="23221"/>
                      <a:pt x="591" y="23477"/>
                    </a:cubicBezTo>
                    <a:cubicBezTo>
                      <a:pt x="767" y="24143"/>
                      <a:pt x="918" y="24817"/>
                      <a:pt x="1148" y="25471"/>
                    </a:cubicBezTo>
                    <a:cubicBezTo>
                      <a:pt x="1375" y="26124"/>
                      <a:pt x="1634" y="26761"/>
                      <a:pt x="1886" y="27406"/>
                    </a:cubicBezTo>
                    <a:cubicBezTo>
                      <a:pt x="2283" y="28419"/>
                      <a:pt x="2719" y="29420"/>
                      <a:pt x="3205" y="30401"/>
                    </a:cubicBezTo>
                    <a:cubicBezTo>
                      <a:pt x="3573" y="31138"/>
                      <a:pt x="3929" y="31879"/>
                      <a:pt x="4348" y="32591"/>
                    </a:cubicBezTo>
                    <a:cubicBezTo>
                      <a:pt x="4700" y="33186"/>
                      <a:pt x="4981" y="33823"/>
                      <a:pt x="5333" y="34417"/>
                    </a:cubicBezTo>
                    <a:cubicBezTo>
                      <a:pt x="5605" y="34878"/>
                      <a:pt x="5831" y="35360"/>
                      <a:pt x="6099" y="35825"/>
                    </a:cubicBezTo>
                    <a:cubicBezTo>
                      <a:pt x="6438" y="36403"/>
                      <a:pt x="6732" y="37006"/>
                      <a:pt x="7050" y="37592"/>
                    </a:cubicBezTo>
                    <a:cubicBezTo>
                      <a:pt x="7603" y="38610"/>
                      <a:pt x="8097" y="39661"/>
                      <a:pt x="8616" y="40700"/>
                    </a:cubicBezTo>
                    <a:cubicBezTo>
                      <a:pt x="8658" y="40780"/>
                      <a:pt x="8696" y="40859"/>
                      <a:pt x="8729" y="40943"/>
                    </a:cubicBezTo>
                    <a:cubicBezTo>
                      <a:pt x="8905" y="41374"/>
                      <a:pt x="9069" y="41814"/>
                      <a:pt x="9261" y="42237"/>
                    </a:cubicBezTo>
                    <a:cubicBezTo>
                      <a:pt x="9588" y="42949"/>
                      <a:pt x="9839" y="43686"/>
                      <a:pt x="10103" y="44419"/>
                    </a:cubicBezTo>
                    <a:cubicBezTo>
                      <a:pt x="10472" y="45446"/>
                      <a:pt x="10736" y="46505"/>
                      <a:pt x="11016" y="47557"/>
                    </a:cubicBezTo>
                    <a:cubicBezTo>
                      <a:pt x="11117" y="47946"/>
                      <a:pt x="11213" y="48336"/>
                      <a:pt x="11293" y="48725"/>
                    </a:cubicBezTo>
                    <a:cubicBezTo>
                      <a:pt x="11364" y="49052"/>
                      <a:pt x="11368" y="49395"/>
                      <a:pt x="11477" y="49705"/>
                    </a:cubicBezTo>
                    <a:cubicBezTo>
                      <a:pt x="11590" y="50049"/>
                      <a:pt x="11523" y="50417"/>
                      <a:pt x="11674" y="50752"/>
                    </a:cubicBezTo>
                    <a:cubicBezTo>
                      <a:pt x="11716" y="50849"/>
                      <a:pt x="11699" y="50974"/>
                      <a:pt x="11707" y="51083"/>
                    </a:cubicBezTo>
                    <a:cubicBezTo>
                      <a:pt x="11716" y="51196"/>
                      <a:pt x="11695" y="51318"/>
                      <a:pt x="11733" y="51414"/>
                    </a:cubicBezTo>
                    <a:cubicBezTo>
                      <a:pt x="11846" y="51695"/>
                      <a:pt x="11833" y="51984"/>
                      <a:pt x="11846" y="52273"/>
                    </a:cubicBezTo>
                    <a:cubicBezTo>
                      <a:pt x="11846" y="52361"/>
                      <a:pt x="11846" y="52457"/>
                      <a:pt x="11875" y="52537"/>
                    </a:cubicBezTo>
                    <a:cubicBezTo>
                      <a:pt x="11992" y="52817"/>
                      <a:pt x="11967" y="53106"/>
                      <a:pt x="11976" y="53395"/>
                    </a:cubicBezTo>
                    <a:cubicBezTo>
                      <a:pt x="11984" y="53730"/>
                      <a:pt x="11959" y="54065"/>
                      <a:pt x="12076" y="54388"/>
                    </a:cubicBezTo>
                    <a:cubicBezTo>
                      <a:pt x="12122" y="54509"/>
                      <a:pt x="12105" y="54656"/>
                      <a:pt x="12105" y="54790"/>
                    </a:cubicBezTo>
                    <a:cubicBezTo>
                      <a:pt x="12105" y="55992"/>
                      <a:pt x="12105" y="57198"/>
                      <a:pt x="12101" y="58405"/>
                    </a:cubicBezTo>
                    <a:cubicBezTo>
                      <a:pt x="12101" y="58560"/>
                      <a:pt x="12105" y="58723"/>
                      <a:pt x="12055" y="58870"/>
                    </a:cubicBezTo>
                    <a:cubicBezTo>
                      <a:pt x="11976" y="59108"/>
                      <a:pt x="11980" y="59351"/>
                      <a:pt x="11976" y="59594"/>
                    </a:cubicBezTo>
                    <a:cubicBezTo>
                      <a:pt x="11971" y="59841"/>
                      <a:pt x="11967" y="60084"/>
                      <a:pt x="11959" y="60331"/>
                    </a:cubicBezTo>
                    <a:cubicBezTo>
                      <a:pt x="11816" y="60671"/>
                      <a:pt x="11850" y="61031"/>
                      <a:pt x="11833" y="61387"/>
                    </a:cubicBezTo>
                    <a:cubicBezTo>
                      <a:pt x="11829" y="61483"/>
                      <a:pt x="11783" y="61554"/>
                      <a:pt x="11712" y="61617"/>
                    </a:cubicBezTo>
                    <a:cubicBezTo>
                      <a:pt x="11703" y="61839"/>
                      <a:pt x="11724" y="62070"/>
                      <a:pt x="11678" y="62283"/>
                    </a:cubicBezTo>
                    <a:cubicBezTo>
                      <a:pt x="11578" y="62740"/>
                      <a:pt x="11548" y="63209"/>
                      <a:pt x="11427" y="63661"/>
                    </a:cubicBezTo>
                    <a:cubicBezTo>
                      <a:pt x="11339" y="63988"/>
                      <a:pt x="11326" y="64319"/>
                      <a:pt x="11259" y="64646"/>
                    </a:cubicBezTo>
                    <a:cubicBezTo>
                      <a:pt x="11180" y="65014"/>
                      <a:pt x="11109" y="65387"/>
                      <a:pt x="11037" y="65756"/>
                    </a:cubicBezTo>
                    <a:cubicBezTo>
                      <a:pt x="10928" y="66300"/>
                      <a:pt x="10786" y="66840"/>
                      <a:pt x="10744" y="67397"/>
                    </a:cubicBezTo>
                    <a:cubicBezTo>
                      <a:pt x="10623" y="67645"/>
                      <a:pt x="10677" y="67929"/>
                      <a:pt x="10602" y="68181"/>
                    </a:cubicBezTo>
                    <a:cubicBezTo>
                      <a:pt x="10526" y="68445"/>
                      <a:pt x="10505" y="68704"/>
                      <a:pt x="10493" y="68972"/>
                    </a:cubicBezTo>
                    <a:cubicBezTo>
                      <a:pt x="10489" y="69018"/>
                      <a:pt x="10493" y="69064"/>
                      <a:pt x="10476" y="69106"/>
                    </a:cubicBezTo>
                    <a:cubicBezTo>
                      <a:pt x="10355" y="69404"/>
                      <a:pt x="10376" y="69718"/>
                      <a:pt x="10363" y="70032"/>
                    </a:cubicBezTo>
                    <a:cubicBezTo>
                      <a:pt x="10359" y="70141"/>
                      <a:pt x="10367" y="70262"/>
                      <a:pt x="10329" y="70363"/>
                    </a:cubicBezTo>
                    <a:cubicBezTo>
                      <a:pt x="10229" y="70644"/>
                      <a:pt x="10242" y="70933"/>
                      <a:pt x="10242" y="71222"/>
                    </a:cubicBezTo>
                    <a:cubicBezTo>
                      <a:pt x="10237" y="71737"/>
                      <a:pt x="10237" y="72248"/>
                      <a:pt x="10242" y="72763"/>
                    </a:cubicBezTo>
                    <a:cubicBezTo>
                      <a:pt x="10246" y="72918"/>
                      <a:pt x="10250" y="73077"/>
                      <a:pt x="10292" y="73228"/>
                    </a:cubicBezTo>
                    <a:cubicBezTo>
                      <a:pt x="10346" y="73425"/>
                      <a:pt x="10367" y="73622"/>
                      <a:pt x="10363" y="73823"/>
                    </a:cubicBezTo>
                    <a:cubicBezTo>
                      <a:pt x="10359" y="74317"/>
                      <a:pt x="10493" y="74790"/>
                      <a:pt x="10572" y="75272"/>
                    </a:cubicBezTo>
                    <a:cubicBezTo>
                      <a:pt x="10618" y="75578"/>
                      <a:pt x="10706" y="75879"/>
                      <a:pt x="10782" y="76181"/>
                    </a:cubicBezTo>
                    <a:cubicBezTo>
                      <a:pt x="10945" y="76830"/>
                      <a:pt x="11138" y="77471"/>
                      <a:pt x="11385" y="78091"/>
                    </a:cubicBezTo>
                    <a:cubicBezTo>
                      <a:pt x="11645" y="78752"/>
                      <a:pt x="11929" y="79410"/>
                      <a:pt x="12231" y="80055"/>
                    </a:cubicBezTo>
                    <a:cubicBezTo>
                      <a:pt x="12696" y="81069"/>
                      <a:pt x="13207" y="82061"/>
                      <a:pt x="13781" y="83016"/>
                    </a:cubicBezTo>
                    <a:cubicBezTo>
                      <a:pt x="14275" y="83837"/>
                      <a:pt x="14769" y="84658"/>
                      <a:pt x="15343" y="85429"/>
                    </a:cubicBezTo>
                    <a:cubicBezTo>
                      <a:pt x="15582" y="85751"/>
                      <a:pt x="15821" y="86070"/>
                      <a:pt x="16051" y="86401"/>
                    </a:cubicBezTo>
                    <a:cubicBezTo>
                      <a:pt x="16424" y="86937"/>
                      <a:pt x="16893" y="87377"/>
                      <a:pt x="17354" y="87833"/>
                    </a:cubicBezTo>
                    <a:cubicBezTo>
                      <a:pt x="17605" y="88084"/>
                      <a:pt x="17877" y="88315"/>
                      <a:pt x="18158" y="88533"/>
                    </a:cubicBezTo>
                    <a:cubicBezTo>
                      <a:pt x="18995" y="89190"/>
                      <a:pt x="19929" y="89647"/>
                      <a:pt x="20939" y="89957"/>
                    </a:cubicBezTo>
                    <a:cubicBezTo>
                      <a:pt x="21354" y="90081"/>
                      <a:pt x="21777" y="90176"/>
                      <a:pt x="22213" y="90176"/>
                    </a:cubicBezTo>
                    <a:cubicBezTo>
                      <a:pt x="22248" y="90176"/>
                      <a:pt x="22282" y="90176"/>
                      <a:pt x="22317" y="90174"/>
                    </a:cubicBezTo>
                    <a:cubicBezTo>
                      <a:pt x="22438" y="90169"/>
                      <a:pt x="22559" y="90166"/>
                      <a:pt x="22680" y="90166"/>
                    </a:cubicBezTo>
                    <a:cubicBezTo>
                      <a:pt x="22827" y="90166"/>
                      <a:pt x="22974" y="90170"/>
                      <a:pt x="23121" y="90174"/>
                    </a:cubicBezTo>
                    <a:cubicBezTo>
                      <a:pt x="23156" y="90175"/>
                      <a:pt x="23190" y="90176"/>
                      <a:pt x="23225" y="90176"/>
                    </a:cubicBezTo>
                    <a:cubicBezTo>
                      <a:pt x="23616" y="90176"/>
                      <a:pt x="23997" y="90112"/>
                      <a:pt x="24378" y="90028"/>
                    </a:cubicBezTo>
                    <a:cubicBezTo>
                      <a:pt x="25437" y="89789"/>
                      <a:pt x="26392" y="89320"/>
                      <a:pt x="27297" y="88738"/>
                    </a:cubicBezTo>
                    <a:cubicBezTo>
                      <a:pt x="27615" y="88533"/>
                      <a:pt x="27929" y="88315"/>
                      <a:pt x="28206" y="88059"/>
                    </a:cubicBezTo>
                    <a:cubicBezTo>
                      <a:pt x="29106" y="87226"/>
                      <a:pt x="29957" y="86346"/>
                      <a:pt x="30635" y="85307"/>
                    </a:cubicBezTo>
                    <a:cubicBezTo>
                      <a:pt x="30840" y="84993"/>
                      <a:pt x="31054" y="84679"/>
                      <a:pt x="31259" y="84365"/>
                    </a:cubicBezTo>
                    <a:cubicBezTo>
                      <a:pt x="31850" y="83469"/>
                      <a:pt x="32361" y="82530"/>
                      <a:pt x="32931" y="81626"/>
                    </a:cubicBezTo>
                    <a:cubicBezTo>
                      <a:pt x="33253" y="81115"/>
                      <a:pt x="33567" y="80604"/>
                      <a:pt x="33915" y="80109"/>
                    </a:cubicBezTo>
                    <a:cubicBezTo>
                      <a:pt x="34221" y="79674"/>
                      <a:pt x="34556" y="79255"/>
                      <a:pt x="34958" y="78895"/>
                    </a:cubicBezTo>
                    <a:cubicBezTo>
                      <a:pt x="35121" y="78744"/>
                      <a:pt x="35280" y="78585"/>
                      <a:pt x="35431" y="78422"/>
                    </a:cubicBezTo>
                    <a:cubicBezTo>
                      <a:pt x="35674" y="78158"/>
                      <a:pt x="35963" y="77944"/>
                      <a:pt x="36269" y="77764"/>
                    </a:cubicBezTo>
                    <a:cubicBezTo>
                      <a:pt x="36616" y="77559"/>
                      <a:pt x="36977" y="77374"/>
                      <a:pt x="37345" y="77224"/>
                    </a:cubicBezTo>
                    <a:cubicBezTo>
                      <a:pt x="37760" y="77060"/>
                      <a:pt x="38191" y="76922"/>
                      <a:pt x="38635" y="76905"/>
                    </a:cubicBezTo>
                    <a:cubicBezTo>
                      <a:pt x="38924" y="76896"/>
                      <a:pt x="39213" y="76884"/>
                      <a:pt x="39502" y="76884"/>
                    </a:cubicBezTo>
                    <a:cubicBezTo>
                      <a:pt x="39970" y="76884"/>
                      <a:pt x="40436" y="76914"/>
                      <a:pt x="40897" y="77031"/>
                    </a:cubicBezTo>
                    <a:cubicBezTo>
                      <a:pt x="41354" y="77144"/>
                      <a:pt x="41806" y="77240"/>
                      <a:pt x="42246" y="77416"/>
                    </a:cubicBezTo>
                    <a:cubicBezTo>
                      <a:pt x="42824" y="77651"/>
                      <a:pt x="43381" y="77927"/>
                      <a:pt x="43921" y="78241"/>
                    </a:cubicBezTo>
                    <a:cubicBezTo>
                      <a:pt x="44696" y="78694"/>
                      <a:pt x="45383" y="79259"/>
                      <a:pt x="46061" y="79837"/>
                    </a:cubicBezTo>
                    <a:cubicBezTo>
                      <a:pt x="46652" y="80344"/>
                      <a:pt x="47163" y="80939"/>
                      <a:pt x="47779" y="81425"/>
                    </a:cubicBezTo>
                    <a:cubicBezTo>
                      <a:pt x="48126" y="81697"/>
                      <a:pt x="48440" y="82015"/>
                      <a:pt x="48784" y="82300"/>
                    </a:cubicBezTo>
                    <a:cubicBezTo>
                      <a:pt x="49571" y="82945"/>
                      <a:pt x="50422" y="83464"/>
                      <a:pt x="51381" y="83783"/>
                    </a:cubicBezTo>
                    <a:cubicBezTo>
                      <a:pt x="51695" y="83888"/>
                      <a:pt x="52013" y="83996"/>
                      <a:pt x="52357" y="84005"/>
                    </a:cubicBezTo>
                    <a:cubicBezTo>
                      <a:pt x="52558" y="84005"/>
                      <a:pt x="52755" y="84026"/>
                      <a:pt x="52947" y="84093"/>
                    </a:cubicBezTo>
                    <a:cubicBezTo>
                      <a:pt x="53014" y="84114"/>
                      <a:pt x="53090" y="84129"/>
                      <a:pt x="53162" y="84129"/>
                    </a:cubicBezTo>
                    <a:cubicBezTo>
                      <a:pt x="53203" y="84129"/>
                      <a:pt x="53242" y="84124"/>
                      <a:pt x="53278" y="84114"/>
                    </a:cubicBezTo>
                    <a:cubicBezTo>
                      <a:pt x="53626" y="84013"/>
                      <a:pt x="53990" y="84042"/>
                      <a:pt x="54334" y="83967"/>
                    </a:cubicBezTo>
                    <a:cubicBezTo>
                      <a:pt x="54966" y="83829"/>
                      <a:pt x="55578" y="83611"/>
                      <a:pt x="56139" y="83284"/>
                    </a:cubicBezTo>
                    <a:cubicBezTo>
                      <a:pt x="56658" y="82979"/>
                      <a:pt x="57152" y="82631"/>
                      <a:pt x="57609" y="82241"/>
                    </a:cubicBezTo>
                    <a:cubicBezTo>
                      <a:pt x="58049" y="81860"/>
                      <a:pt x="58531" y="81538"/>
                      <a:pt x="58983" y="81178"/>
                    </a:cubicBezTo>
                    <a:cubicBezTo>
                      <a:pt x="59171" y="81027"/>
                      <a:pt x="59406" y="80935"/>
                      <a:pt x="59624" y="80822"/>
                    </a:cubicBezTo>
                    <a:cubicBezTo>
                      <a:pt x="59657" y="80804"/>
                      <a:pt x="59695" y="80796"/>
                      <a:pt x="59735" y="80796"/>
                    </a:cubicBezTo>
                    <a:cubicBezTo>
                      <a:pt x="59830" y="80796"/>
                      <a:pt x="59932" y="80841"/>
                      <a:pt x="59988" y="80909"/>
                    </a:cubicBezTo>
                    <a:cubicBezTo>
                      <a:pt x="60311" y="81316"/>
                      <a:pt x="60574" y="81764"/>
                      <a:pt x="60729" y="82250"/>
                    </a:cubicBezTo>
                    <a:cubicBezTo>
                      <a:pt x="60868" y="82673"/>
                      <a:pt x="60935" y="83117"/>
                      <a:pt x="61010" y="83552"/>
                    </a:cubicBezTo>
                    <a:cubicBezTo>
                      <a:pt x="61039" y="83724"/>
                      <a:pt x="61018" y="83913"/>
                      <a:pt x="60977" y="84084"/>
                    </a:cubicBezTo>
                    <a:cubicBezTo>
                      <a:pt x="60926" y="84281"/>
                      <a:pt x="60910" y="84478"/>
                      <a:pt x="60897" y="84679"/>
                    </a:cubicBezTo>
                    <a:cubicBezTo>
                      <a:pt x="60893" y="84788"/>
                      <a:pt x="60880" y="84901"/>
                      <a:pt x="60847" y="85006"/>
                    </a:cubicBezTo>
                    <a:cubicBezTo>
                      <a:pt x="60713" y="85433"/>
                      <a:pt x="60595" y="85864"/>
                      <a:pt x="60373" y="86254"/>
                    </a:cubicBezTo>
                    <a:cubicBezTo>
                      <a:pt x="60151" y="86639"/>
                      <a:pt x="59934" y="87029"/>
                      <a:pt x="59699" y="87410"/>
                    </a:cubicBezTo>
                    <a:cubicBezTo>
                      <a:pt x="59372" y="87938"/>
                      <a:pt x="59029" y="88461"/>
                      <a:pt x="58694" y="88985"/>
                    </a:cubicBezTo>
                    <a:cubicBezTo>
                      <a:pt x="58631" y="89081"/>
                      <a:pt x="58581" y="89178"/>
                      <a:pt x="58531" y="89278"/>
                    </a:cubicBezTo>
                    <a:cubicBezTo>
                      <a:pt x="58300" y="89735"/>
                      <a:pt x="58053" y="90187"/>
                      <a:pt x="57839" y="90656"/>
                    </a:cubicBezTo>
                    <a:cubicBezTo>
                      <a:pt x="57563" y="91263"/>
                      <a:pt x="57312" y="91888"/>
                      <a:pt x="57190" y="92545"/>
                    </a:cubicBezTo>
                    <a:cubicBezTo>
                      <a:pt x="57115" y="92935"/>
                      <a:pt x="56985" y="93324"/>
                      <a:pt x="57002" y="93730"/>
                    </a:cubicBezTo>
                    <a:cubicBezTo>
                      <a:pt x="57006" y="93818"/>
                      <a:pt x="56993" y="93911"/>
                      <a:pt x="56960" y="93994"/>
                    </a:cubicBezTo>
                    <a:cubicBezTo>
                      <a:pt x="56880" y="94208"/>
                      <a:pt x="56884" y="94430"/>
                      <a:pt x="56880" y="94652"/>
                    </a:cubicBezTo>
                    <a:cubicBezTo>
                      <a:pt x="56880" y="94987"/>
                      <a:pt x="56880" y="95322"/>
                      <a:pt x="56880" y="95657"/>
                    </a:cubicBezTo>
                    <a:cubicBezTo>
                      <a:pt x="56884" y="95971"/>
                      <a:pt x="56859" y="96281"/>
                      <a:pt x="56977" y="96583"/>
                    </a:cubicBezTo>
                    <a:cubicBezTo>
                      <a:pt x="57006" y="96667"/>
                      <a:pt x="57006" y="96763"/>
                      <a:pt x="57002" y="96851"/>
                    </a:cubicBezTo>
                    <a:cubicBezTo>
                      <a:pt x="56981" y="97303"/>
                      <a:pt x="57106" y="97735"/>
                      <a:pt x="57207" y="98166"/>
                    </a:cubicBezTo>
                    <a:cubicBezTo>
                      <a:pt x="57467" y="99251"/>
                      <a:pt x="57814" y="100311"/>
                      <a:pt x="58350" y="101295"/>
                    </a:cubicBezTo>
                    <a:cubicBezTo>
                      <a:pt x="58384" y="101353"/>
                      <a:pt x="58413" y="101412"/>
                      <a:pt x="58443" y="101475"/>
                    </a:cubicBezTo>
                    <a:cubicBezTo>
                      <a:pt x="58677" y="102007"/>
                      <a:pt x="59008" y="102489"/>
                      <a:pt x="59335" y="102966"/>
                    </a:cubicBezTo>
                    <a:cubicBezTo>
                      <a:pt x="59523" y="103238"/>
                      <a:pt x="59733" y="103502"/>
                      <a:pt x="59950" y="103754"/>
                    </a:cubicBezTo>
                    <a:cubicBezTo>
                      <a:pt x="60214" y="104055"/>
                      <a:pt x="60487" y="104352"/>
                      <a:pt x="60771" y="104633"/>
                    </a:cubicBezTo>
                    <a:cubicBezTo>
                      <a:pt x="61056" y="104918"/>
                      <a:pt x="61354" y="105186"/>
                      <a:pt x="61651" y="105458"/>
                    </a:cubicBezTo>
                    <a:cubicBezTo>
                      <a:pt x="61747" y="105546"/>
                      <a:pt x="61856" y="105626"/>
                      <a:pt x="61961" y="105710"/>
                    </a:cubicBezTo>
                    <a:cubicBezTo>
                      <a:pt x="62514" y="106124"/>
                      <a:pt x="63092" y="106497"/>
                      <a:pt x="63682" y="106861"/>
                    </a:cubicBezTo>
                    <a:cubicBezTo>
                      <a:pt x="64373" y="107284"/>
                      <a:pt x="65115" y="107573"/>
                      <a:pt x="65860" y="107871"/>
                    </a:cubicBezTo>
                    <a:cubicBezTo>
                      <a:pt x="66233" y="108022"/>
                      <a:pt x="66614" y="108143"/>
                      <a:pt x="67000" y="108256"/>
                    </a:cubicBezTo>
                    <a:cubicBezTo>
                      <a:pt x="67661" y="108453"/>
                      <a:pt x="68327" y="108625"/>
                      <a:pt x="69023" y="108671"/>
                    </a:cubicBezTo>
                    <a:cubicBezTo>
                      <a:pt x="69085" y="108675"/>
                      <a:pt x="69161" y="108671"/>
                      <a:pt x="69220" y="108696"/>
                    </a:cubicBezTo>
                    <a:cubicBezTo>
                      <a:pt x="69521" y="108813"/>
                      <a:pt x="69835" y="108792"/>
                      <a:pt x="70145" y="108801"/>
                    </a:cubicBezTo>
                    <a:cubicBezTo>
                      <a:pt x="70455" y="108809"/>
                      <a:pt x="70765" y="108796"/>
                      <a:pt x="71075" y="108889"/>
                    </a:cubicBezTo>
                    <a:cubicBezTo>
                      <a:pt x="71160" y="108913"/>
                      <a:pt x="71256" y="108925"/>
                      <a:pt x="71351" y="108925"/>
                    </a:cubicBezTo>
                    <a:cubicBezTo>
                      <a:pt x="71438" y="108925"/>
                      <a:pt x="71525" y="108915"/>
                      <a:pt x="71603" y="108893"/>
                    </a:cubicBezTo>
                    <a:cubicBezTo>
                      <a:pt x="71955" y="108792"/>
                      <a:pt x="72311" y="108809"/>
                      <a:pt x="72667" y="108801"/>
                    </a:cubicBezTo>
                    <a:cubicBezTo>
                      <a:pt x="72998" y="108792"/>
                      <a:pt x="73333" y="108801"/>
                      <a:pt x="73659" y="108688"/>
                    </a:cubicBezTo>
                    <a:cubicBezTo>
                      <a:pt x="73720" y="108667"/>
                      <a:pt x="73786" y="108662"/>
                      <a:pt x="73854" y="108662"/>
                    </a:cubicBezTo>
                    <a:cubicBezTo>
                      <a:pt x="73899" y="108662"/>
                      <a:pt x="73944" y="108664"/>
                      <a:pt x="73990" y="108664"/>
                    </a:cubicBezTo>
                    <a:cubicBezTo>
                      <a:pt x="74012" y="108664"/>
                      <a:pt x="74035" y="108664"/>
                      <a:pt x="74057" y="108662"/>
                    </a:cubicBezTo>
                    <a:cubicBezTo>
                      <a:pt x="74082" y="108625"/>
                      <a:pt x="74120" y="108595"/>
                      <a:pt x="74128" y="108554"/>
                    </a:cubicBezTo>
                    <a:cubicBezTo>
                      <a:pt x="74267" y="108022"/>
                      <a:pt x="74405" y="107485"/>
                      <a:pt x="74530" y="106945"/>
                    </a:cubicBezTo>
                    <a:cubicBezTo>
                      <a:pt x="74564" y="106799"/>
                      <a:pt x="74560" y="106639"/>
                      <a:pt x="74577" y="106489"/>
                    </a:cubicBezTo>
                    <a:lnTo>
                      <a:pt x="74577" y="106489"/>
                    </a:lnTo>
                    <a:cubicBezTo>
                      <a:pt x="74355" y="106518"/>
                      <a:pt x="74137" y="106551"/>
                      <a:pt x="73915" y="106581"/>
                    </a:cubicBezTo>
                    <a:cubicBezTo>
                      <a:pt x="73429" y="106648"/>
                      <a:pt x="72943" y="106744"/>
                      <a:pt x="72453" y="106769"/>
                    </a:cubicBezTo>
                    <a:cubicBezTo>
                      <a:pt x="72058" y="106787"/>
                      <a:pt x="71663" y="106800"/>
                      <a:pt x="71268" y="106800"/>
                    </a:cubicBezTo>
                    <a:cubicBezTo>
                      <a:pt x="70662" y="106800"/>
                      <a:pt x="70056" y="106771"/>
                      <a:pt x="69450" y="106690"/>
                    </a:cubicBezTo>
                    <a:cubicBezTo>
                      <a:pt x="68311" y="106539"/>
                      <a:pt x="67213" y="106262"/>
                      <a:pt x="66154" y="105839"/>
                    </a:cubicBezTo>
                    <a:cubicBezTo>
                      <a:pt x="63846" y="104914"/>
                      <a:pt x="61999" y="103423"/>
                      <a:pt x="60679" y="101303"/>
                    </a:cubicBezTo>
                    <a:cubicBezTo>
                      <a:pt x="59506" y="99418"/>
                      <a:pt x="58924" y="97362"/>
                      <a:pt x="58916" y="95146"/>
                    </a:cubicBezTo>
                    <a:cubicBezTo>
                      <a:pt x="58916" y="94811"/>
                      <a:pt x="58974" y="94480"/>
                      <a:pt x="59000" y="94145"/>
                    </a:cubicBezTo>
                    <a:cubicBezTo>
                      <a:pt x="59033" y="93655"/>
                      <a:pt x="59142" y="93178"/>
                      <a:pt x="59268" y="92700"/>
                    </a:cubicBezTo>
                    <a:cubicBezTo>
                      <a:pt x="59502" y="91833"/>
                      <a:pt x="59871" y="91020"/>
                      <a:pt x="60336" y="90254"/>
                    </a:cubicBezTo>
                    <a:cubicBezTo>
                      <a:pt x="60679" y="89680"/>
                      <a:pt x="61035" y="89115"/>
                      <a:pt x="61391" y="88545"/>
                    </a:cubicBezTo>
                    <a:cubicBezTo>
                      <a:pt x="61722" y="88017"/>
                      <a:pt x="62045" y="87481"/>
                      <a:pt x="62313" y="86916"/>
                    </a:cubicBezTo>
                    <a:cubicBezTo>
                      <a:pt x="62824" y="85848"/>
                      <a:pt x="63096" y="84734"/>
                      <a:pt x="63029" y="83548"/>
                    </a:cubicBezTo>
                    <a:cubicBezTo>
                      <a:pt x="63008" y="83238"/>
                      <a:pt x="62962" y="82924"/>
                      <a:pt x="62907" y="82618"/>
                    </a:cubicBezTo>
                    <a:cubicBezTo>
                      <a:pt x="62732" y="81638"/>
                      <a:pt x="62359" y="80738"/>
                      <a:pt x="61768" y="79929"/>
                    </a:cubicBezTo>
                    <a:cubicBezTo>
                      <a:pt x="61601" y="79699"/>
                      <a:pt x="61404" y="79477"/>
                      <a:pt x="61190" y="79284"/>
                    </a:cubicBezTo>
                    <a:cubicBezTo>
                      <a:pt x="60760" y="78905"/>
                      <a:pt x="60285" y="78709"/>
                      <a:pt x="59772" y="78709"/>
                    </a:cubicBezTo>
                    <a:cubicBezTo>
                      <a:pt x="59527" y="78709"/>
                      <a:pt x="59274" y="78754"/>
                      <a:pt x="59012" y="78845"/>
                    </a:cubicBezTo>
                    <a:cubicBezTo>
                      <a:pt x="58782" y="78924"/>
                      <a:pt x="58560" y="79041"/>
                      <a:pt x="58346" y="79155"/>
                    </a:cubicBezTo>
                    <a:cubicBezTo>
                      <a:pt x="58166" y="79247"/>
                      <a:pt x="57999" y="79356"/>
                      <a:pt x="57827" y="79460"/>
                    </a:cubicBezTo>
                    <a:cubicBezTo>
                      <a:pt x="57203" y="79963"/>
                      <a:pt x="56583" y="80470"/>
                      <a:pt x="55955" y="80972"/>
                    </a:cubicBezTo>
                    <a:cubicBezTo>
                      <a:pt x="55569" y="81282"/>
                      <a:pt x="55150" y="81534"/>
                      <a:pt x="54702" y="81739"/>
                    </a:cubicBezTo>
                    <a:cubicBezTo>
                      <a:pt x="54255" y="81944"/>
                      <a:pt x="53796" y="82027"/>
                      <a:pt x="53329" y="82027"/>
                    </a:cubicBezTo>
                    <a:cubicBezTo>
                      <a:pt x="53045" y="82027"/>
                      <a:pt x="52758" y="81996"/>
                      <a:pt x="52470" y="81944"/>
                    </a:cubicBezTo>
                    <a:cubicBezTo>
                      <a:pt x="51892" y="81835"/>
                      <a:pt x="51377" y="81563"/>
                      <a:pt x="50878" y="81257"/>
                    </a:cubicBezTo>
                    <a:cubicBezTo>
                      <a:pt x="50463" y="81002"/>
                      <a:pt x="50074" y="80700"/>
                      <a:pt x="49693" y="80390"/>
                    </a:cubicBezTo>
                    <a:cubicBezTo>
                      <a:pt x="49123" y="79921"/>
                      <a:pt x="48591" y="79410"/>
                      <a:pt x="48063" y="78895"/>
                    </a:cubicBezTo>
                    <a:cubicBezTo>
                      <a:pt x="47649" y="78489"/>
                      <a:pt x="47226" y="78091"/>
                      <a:pt x="46782" y="77714"/>
                    </a:cubicBezTo>
                    <a:cubicBezTo>
                      <a:pt x="45132" y="76311"/>
                      <a:pt x="43247" y="75402"/>
                      <a:pt x="41115" y="75000"/>
                    </a:cubicBezTo>
                    <a:cubicBezTo>
                      <a:pt x="40559" y="74894"/>
                      <a:pt x="40001" y="74860"/>
                      <a:pt x="39443" y="74860"/>
                    </a:cubicBezTo>
                    <a:cubicBezTo>
                      <a:pt x="39000" y="74860"/>
                      <a:pt x="38556" y="74881"/>
                      <a:pt x="38112" y="74907"/>
                    </a:cubicBezTo>
                    <a:cubicBezTo>
                      <a:pt x="36742" y="75125"/>
                      <a:pt x="35506" y="75649"/>
                      <a:pt x="34409" y="76512"/>
                    </a:cubicBezTo>
                    <a:cubicBezTo>
                      <a:pt x="33534" y="77198"/>
                      <a:pt x="32855" y="78045"/>
                      <a:pt x="32214" y="78937"/>
                    </a:cubicBezTo>
                    <a:cubicBezTo>
                      <a:pt x="31758" y="79573"/>
                      <a:pt x="31356" y="80244"/>
                      <a:pt x="30962" y="80918"/>
                    </a:cubicBezTo>
                    <a:cubicBezTo>
                      <a:pt x="30497" y="81705"/>
                      <a:pt x="30036" y="82497"/>
                      <a:pt x="29563" y="83280"/>
                    </a:cubicBezTo>
                    <a:cubicBezTo>
                      <a:pt x="28851" y="84453"/>
                      <a:pt x="27980" y="85496"/>
                      <a:pt x="26949" y="86401"/>
                    </a:cubicBezTo>
                    <a:cubicBezTo>
                      <a:pt x="26170" y="87083"/>
                      <a:pt x="25307" y="87628"/>
                      <a:pt x="24302" y="87929"/>
                    </a:cubicBezTo>
                    <a:cubicBezTo>
                      <a:pt x="23780" y="88089"/>
                      <a:pt x="23265" y="88170"/>
                      <a:pt x="22755" y="88170"/>
                    </a:cubicBezTo>
                    <a:cubicBezTo>
                      <a:pt x="22022" y="88170"/>
                      <a:pt x="21301" y="88002"/>
                      <a:pt x="20591" y="87661"/>
                    </a:cubicBezTo>
                    <a:cubicBezTo>
                      <a:pt x="20001" y="87381"/>
                      <a:pt x="19469" y="87020"/>
                      <a:pt x="18991" y="86577"/>
                    </a:cubicBezTo>
                    <a:cubicBezTo>
                      <a:pt x="18149" y="85797"/>
                      <a:pt x="17437" y="84914"/>
                      <a:pt x="16822" y="83950"/>
                    </a:cubicBezTo>
                    <a:cubicBezTo>
                      <a:pt x="15816" y="82367"/>
                      <a:pt x="14899" y="80729"/>
                      <a:pt x="14053" y="79054"/>
                    </a:cubicBezTo>
                    <a:cubicBezTo>
                      <a:pt x="13693" y="78338"/>
                      <a:pt x="13387" y="77592"/>
                      <a:pt x="13102" y="76842"/>
                    </a:cubicBezTo>
                    <a:cubicBezTo>
                      <a:pt x="12776" y="75984"/>
                      <a:pt x="12541" y="75096"/>
                      <a:pt x="12415" y="74191"/>
                    </a:cubicBezTo>
                    <a:cubicBezTo>
                      <a:pt x="12286" y="73286"/>
                      <a:pt x="12185" y="72369"/>
                      <a:pt x="12273" y="71452"/>
                    </a:cubicBezTo>
                    <a:cubicBezTo>
                      <a:pt x="12361" y="70501"/>
                      <a:pt x="12432" y="69546"/>
                      <a:pt x="12600" y="68595"/>
                    </a:cubicBezTo>
                    <a:cubicBezTo>
                      <a:pt x="12838" y="67213"/>
                      <a:pt x="13136" y="65839"/>
                      <a:pt x="13400" y="64461"/>
                    </a:cubicBezTo>
                    <a:cubicBezTo>
                      <a:pt x="13529" y="63783"/>
                      <a:pt x="13664" y="63104"/>
                      <a:pt x="13739" y="62417"/>
                    </a:cubicBezTo>
                    <a:cubicBezTo>
                      <a:pt x="13789" y="61952"/>
                      <a:pt x="13873" y="61487"/>
                      <a:pt x="13944" y="61027"/>
                    </a:cubicBezTo>
                    <a:cubicBezTo>
                      <a:pt x="13944" y="61006"/>
                      <a:pt x="13953" y="60981"/>
                      <a:pt x="13953" y="60960"/>
                    </a:cubicBezTo>
                    <a:cubicBezTo>
                      <a:pt x="13961" y="60202"/>
                      <a:pt x="14107" y="59452"/>
                      <a:pt x="14120" y="58690"/>
                    </a:cubicBezTo>
                    <a:cubicBezTo>
                      <a:pt x="14145" y="57240"/>
                      <a:pt x="14158" y="55787"/>
                      <a:pt x="14107" y="54338"/>
                    </a:cubicBezTo>
                    <a:cubicBezTo>
                      <a:pt x="14095" y="54070"/>
                      <a:pt x="14061" y="53802"/>
                      <a:pt x="14036" y="53538"/>
                    </a:cubicBezTo>
                    <a:cubicBezTo>
                      <a:pt x="14028" y="53450"/>
                      <a:pt x="14007" y="53358"/>
                      <a:pt x="14007" y="53270"/>
                    </a:cubicBezTo>
                    <a:cubicBezTo>
                      <a:pt x="14011" y="52641"/>
                      <a:pt x="13898" y="52026"/>
                      <a:pt x="13827" y="51406"/>
                    </a:cubicBezTo>
                    <a:cubicBezTo>
                      <a:pt x="13760" y="50786"/>
                      <a:pt x="13659" y="50170"/>
                      <a:pt x="13542" y="49554"/>
                    </a:cubicBezTo>
                    <a:cubicBezTo>
                      <a:pt x="13358" y="48591"/>
                      <a:pt x="13165" y="47632"/>
                      <a:pt x="12914" y="46681"/>
                    </a:cubicBezTo>
                    <a:cubicBezTo>
                      <a:pt x="12415" y="44780"/>
                      <a:pt x="11808" y="42916"/>
                      <a:pt x="11037" y="41102"/>
                    </a:cubicBezTo>
                    <a:cubicBezTo>
                      <a:pt x="10572" y="40013"/>
                      <a:pt x="10087" y="38937"/>
                      <a:pt x="9534" y="37890"/>
                    </a:cubicBezTo>
                    <a:cubicBezTo>
                      <a:pt x="8817" y="36528"/>
                      <a:pt x="8076" y="35175"/>
                      <a:pt x="7339" y="33823"/>
                    </a:cubicBezTo>
                    <a:cubicBezTo>
                      <a:pt x="6325" y="31959"/>
                      <a:pt x="5320" y="30091"/>
                      <a:pt x="4432" y="28164"/>
                    </a:cubicBezTo>
                    <a:cubicBezTo>
                      <a:pt x="3628" y="26417"/>
                      <a:pt x="2970" y="24616"/>
                      <a:pt x="2531" y="22740"/>
                    </a:cubicBezTo>
                    <a:cubicBezTo>
                      <a:pt x="2371" y="22070"/>
                      <a:pt x="2254" y="21387"/>
                      <a:pt x="2162" y="20704"/>
                    </a:cubicBezTo>
                    <a:cubicBezTo>
                      <a:pt x="2053" y="19946"/>
                      <a:pt x="2057" y="19192"/>
                      <a:pt x="2061" y="18430"/>
                    </a:cubicBezTo>
                    <a:cubicBezTo>
                      <a:pt x="2066" y="17827"/>
                      <a:pt x="2154" y="17228"/>
                      <a:pt x="2246" y="16637"/>
                    </a:cubicBezTo>
                    <a:cubicBezTo>
                      <a:pt x="2589" y="14442"/>
                      <a:pt x="3276" y="12344"/>
                      <a:pt x="4101" y="10292"/>
                    </a:cubicBezTo>
                    <a:cubicBezTo>
                      <a:pt x="4570" y="9131"/>
                      <a:pt x="5090" y="7996"/>
                      <a:pt x="5655" y="6878"/>
                    </a:cubicBezTo>
                    <a:cubicBezTo>
                      <a:pt x="6451" y="5307"/>
                      <a:pt x="7301" y="3762"/>
                      <a:pt x="8239" y="2262"/>
                    </a:cubicBezTo>
                    <a:cubicBezTo>
                      <a:pt x="8591" y="1697"/>
                      <a:pt x="8947" y="1127"/>
                      <a:pt x="9303" y="558"/>
                    </a:cubicBezTo>
                    <a:cubicBezTo>
                      <a:pt x="9115" y="499"/>
                      <a:pt x="8931" y="428"/>
                      <a:pt x="8742" y="386"/>
                    </a:cubicBezTo>
                    <a:cubicBezTo>
                      <a:pt x="8168" y="252"/>
                      <a:pt x="7594" y="130"/>
                      <a:pt x="7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a:off x="1622125" y="737475"/>
                <a:ext cx="1646425" cy="2261725"/>
              </a:xfrm>
              <a:custGeom>
                <a:avLst/>
                <a:gdLst/>
                <a:ahLst/>
                <a:cxnLst/>
                <a:rect l="l" t="t" r="r" b="b"/>
                <a:pathLst>
                  <a:path w="65857" h="90469" extrusionOk="0">
                    <a:moveTo>
                      <a:pt x="63125" y="1"/>
                    </a:moveTo>
                    <a:cubicBezTo>
                      <a:pt x="63042" y="18"/>
                      <a:pt x="62954" y="26"/>
                      <a:pt x="62870" y="55"/>
                    </a:cubicBezTo>
                    <a:cubicBezTo>
                      <a:pt x="62451" y="185"/>
                      <a:pt x="62028" y="319"/>
                      <a:pt x="61613" y="457"/>
                    </a:cubicBezTo>
                    <a:cubicBezTo>
                      <a:pt x="61446" y="516"/>
                      <a:pt x="61257" y="504"/>
                      <a:pt x="61119" y="629"/>
                    </a:cubicBezTo>
                    <a:cubicBezTo>
                      <a:pt x="61228" y="851"/>
                      <a:pt x="61333" y="1073"/>
                      <a:pt x="61450" y="1287"/>
                    </a:cubicBezTo>
                    <a:cubicBezTo>
                      <a:pt x="62150" y="2585"/>
                      <a:pt x="62753" y="3930"/>
                      <a:pt x="63159" y="5354"/>
                    </a:cubicBezTo>
                    <a:cubicBezTo>
                      <a:pt x="63406" y="6233"/>
                      <a:pt x="63590" y="7126"/>
                      <a:pt x="63691" y="8039"/>
                    </a:cubicBezTo>
                    <a:cubicBezTo>
                      <a:pt x="63754" y="8596"/>
                      <a:pt x="63787" y="9149"/>
                      <a:pt x="63791" y="9706"/>
                    </a:cubicBezTo>
                    <a:cubicBezTo>
                      <a:pt x="63800" y="10673"/>
                      <a:pt x="63666" y="11620"/>
                      <a:pt x="63473" y="12562"/>
                    </a:cubicBezTo>
                    <a:cubicBezTo>
                      <a:pt x="63205" y="13856"/>
                      <a:pt x="62757" y="15092"/>
                      <a:pt x="62221" y="16298"/>
                    </a:cubicBezTo>
                    <a:cubicBezTo>
                      <a:pt x="61618" y="17651"/>
                      <a:pt x="60897" y="18933"/>
                      <a:pt x="60106" y="20177"/>
                    </a:cubicBezTo>
                    <a:cubicBezTo>
                      <a:pt x="59113" y="21739"/>
                      <a:pt x="58083" y="23281"/>
                      <a:pt x="57052" y="24822"/>
                    </a:cubicBezTo>
                    <a:cubicBezTo>
                      <a:pt x="56311" y="25936"/>
                      <a:pt x="55590" y="27067"/>
                      <a:pt x="54929" y="28231"/>
                    </a:cubicBezTo>
                    <a:cubicBezTo>
                      <a:pt x="54208" y="29492"/>
                      <a:pt x="53576" y="30799"/>
                      <a:pt x="53090" y="32173"/>
                    </a:cubicBezTo>
                    <a:cubicBezTo>
                      <a:pt x="52763" y="33098"/>
                      <a:pt x="52524" y="34049"/>
                      <a:pt x="52374" y="35021"/>
                    </a:cubicBezTo>
                    <a:cubicBezTo>
                      <a:pt x="52298" y="35490"/>
                      <a:pt x="52261" y="35951"/>
                      <a:pt x="52248" y="36420"/>
                    </a:cubicBezTo>
                    <a:cubicBezTo>
                      <a:pt x="52240" y="36780"/>
                      <a:pt x="52244" y="37136"/>
                      <a:pt x="52240" y="37492"/>
                    </a:cubicBezTo>
                    <a:cubicBezTo>
                      <a:pt x="52231" y="38527"/>
                      <a:pt x="52390" y="39540"/>
                      <a:pt x="52596" y="40545"/>
                    </a:cubicBezTo>
                    <a:cubicBezTo>
                      <a:pt x="52855" y="41815"/>
                      <a:pt x="53216" y="43059"/>
                      <a:pt x="53580" y="44298"/>
                    </a:cubicBezTo>
                    <a:cubicBezTo>
                      <a:pt x="53999" y="45710"/>
                      <a:pt x="54422" y="47121"/>
                      <a:pt x="54732" y="48562"/>
                    </a:cubicBezTo>
                    <a:cubicBezTo>
                      <a:pt x="54937" y="49521"/>
                      <a:pt x="55138" y="50481"/>
                      <a:pt x="55234" y="51456"/>
                    </a:cubicBezTo>
                    <a:cubicBezTo>
                      <a:pt x="55293" y="52034"/>
                      <a:pt x="55377" y="52608"/>
                      <a:pt x="55448" y="53186"/>
                    </a:cubicBezTo>
                    <a:cubicBezTo>
                      <a:pt x="55465" y="53341"/>
                      <a:pt x="55469" y="53496"/>
                      <a:pt x="55473" y="53651"/>
                    </a:cubicBezTo>
                    <a:cubicBezTo>
                      <a:pt x="55536" y="55260"/>
                      <a:pt x="55540" y="56868"/>
                      <a:pt x="55477" y="58476"/>
                    </a:cubicBezTo>
                    <a:cubicBezTo>
                      <a:pt x="55465" y="58698"/>
                      <a:pt x="55435" y="58920"/>
                      <a:pt x="55410" y="59142"/>
                    </a:cubicBezTo>
                    <a:cubicBezTo>
                      <a:pt x="55402" y="59230"/>
                      <a:pt x="55381" y="59318"/>
                      <a:pt x="55377" y="59406"/>
                    </a:cubicBezTo>
                    <a:cubicBezTo>
                      <a:pt x="55327" y="60545"/>
                      <a:pt x="55130" y="61668"/>
                      <a:pt x="54912" y="62786"/>
                    </a:cubicBezTo>
                    <a:cubicBezTo>
                      <a:pt x="54497" y="64935"/>
                      <a:pt x="53902" y="67038"/>
                      <a:pt x="53023" y="69052"/>
                    </a:cubicBezTo>
                    <a:cubicBezTo>
                      <a:pt x="52378" y="70531"/>
                      <a:pt x="51603" y="71934"/>
                      <a:pt x="50610" y="73216"/>
                    </a:cubicBezTo>
                    <a:cubicBezTo>
                      <a:pt x="49701" y="74388"/>
                      <a:pt x="48667" y="75431"/>
                      <a:pt x="47435" y="76265"/>
                    </a:cubicBezTo>
                    <a:cubicBezTo>
                      <a:pt x="46133" y="77153"/>
                      <a:pt x="44709" y="77781"/>
                      <a:pt x="43163" y="78116"/>
                    </a:cubicBezTo>
                    <a:cubicBezTo>
                      <a:pt x="42419" y="78275"/>
                      <a:pt x="41668" y="78377"/>
                      <a:pt x="40911" y="78377"/>
                    </a:cubicBezTo>
                    <a:cubicBezTo>
                      <a:pt x="40731" y="78377"/>
                      <a:pt x="40550" y="78371"/>
                      <a:pt x="40369" y="78359"/>
                    </a:cubicBezTo>
                    <a:cubicBezTo>
                      <a:pt x="38996" y="78267"/>
                      <a:pt x="37685" y="77924"/>
                      <a:pt x="36478" y="77237"/>
                    </a:cubicBezTo>
                    <a:cubicBezTo>
                      <a:pt x="35683" y="76780"/>
                      <a:pt x="34937" y="76252"/>
                      <a:pt x="34217" y="75687"/>
                    </a:cubicBezTo>
                    <a:cubicBezTo>
                      <a:pt x="33371" y="75029"/>
                      <a:pt x="32529" y="74363"/>
                      <a:pt x="31628" y="73777"/>
                    </a:cubicBezTo>
                    <a:cubicBezTo>
                      <a:pt x="30954" y="73337"/>
                      <a:pt x="30246" y="72964"/>
                      <a:pt x="29467" y="72730"/>
                    </a:cubicBezTo>
                    <a:cubicBezTo>
                      <a:pt x="28890" y="72555"/>
                      <a:pt x="28313" y="72467"/>
                      <a:pt x="27735" y="72467"/>
                    </a:cubicBezTo>
                    <a:cubicBezTo>
                      <a:pt x="27193" y="72467"/>
                      <a:pt x="26649" y="72544"/>
                      <a:pt x="26104" y="72700"/>
                    </a:cubicBezTo>
                    <a:cubicBezTo>
                      <a:pt x="25324" y="72918"/>
                      <a:pt x="24604" y="73274"/>
                      <a:pt x="23921" y="73702"/>
                    </a:cubicBezTo>
                    <a:cubicBezTo>
                      <a:pt x="23142" y="74187"/>
                      <a:pt x="22413" y="74740"/>
                      <a:pt x="21722" y="75343"/>
                    </a:cubicBezTo>
                    <a:cubicBezTo>
                      <a:pt x="21031" y="75942"/>
                      <a:pt x="20344" y="76550"/>
                      <a:pt x="19645" y="77140"/>
                    </a:cubicBezTo>
                    <a:cubicBezTo>
                      <a:pt x="18841" y="77819"/>
                      <a:pt x="17969" y="78405"/>
                      <a:pt x="17035" y="78887"/>
                    </a:cubicBezTo>
                    <a:cubicBezTo>
                      <a:pt x="16780" y="79021"/>
                      <a:pt x="16516" y="79151"/>
                      <a:pt x="16231" y="79209"/>
                    </a:cubicBezTo>
                    <a:cubicBezTo>
                      <a:pt x="16194" y="79239"/>
                      <a:pt x="16164" y="79276"/>
                      <a:pt x="16127" y="79289"/>
                    </a:cubicBezTo>
                    <a:cubicBezTo>
                      <a:pt x="15297" y="79630"/>
                      <a:pt x="14441" y="79844"/>
                      <a:pt x="13541" y="79844"/>
                    </a:cubicBezTo>
                    <a:cubicBezTo>
                      <a:pt x="13491" y="79844"/>
                      <a:pt x="13441" y="79843"/>
                      <a:pt x="13391" y="79842"/>
                    </a:cubicBezTo>
                    <a:cubicBezTo>
                      <a:pt x="12349" y="79817"/>
                      <a:pt x="11427" y="79473"/>
                      <a:pt x="10640" y="78782"/>
                    </a:cubicBezTo>
                    <a:cubicBezTo>
                      <a:pt x="10388" y="78564"/>
                      <a:pt x="10162" y="78317"/>
                      <a:pt x="9915" y="78091"/>
                    </a:cubicBezTo>
                    <a:cubicBezTo>
                      <a:pt x="9685" y="77877"/>
                      <a:pt x="9454" y="77664"/>
                      <a:pt x="9211" y="77475"/>
                    </a:cubicBezTo>
                    <a:cubicBezTo>
                      <a:pt x="9035" y="77341"/>
                      <a:pt x="8839" y="77228"/>
                      <a:pt x="8638" y="77132"/>
                    </a:cubicBezTo>
                    <a:cubicBezTo>
                      <a:pt x="8337" y="76991"/>
                      <a:pt x="8020" y="76910"/>
                      <a:pt x="7695" y="76910"/>
                    </a:cubicBezTo>
                    <a:cubicBezTo>
                      <a:pt x="7576" y="76910"/>
                      <a:pt x="7456" y="76921"/>
                      <a:pt x="7335" y="76943"/>
                    </a:cubicBezTo>
                    <a:cubicBezTo>
                      <a:pt x="6916" y="77023"/>
                      <a:pt x="6518" y="77161"/>
                      <a:pt x="6154" y="77392"/>
                    </a:cubicBezTo>
                    <a:cubicBezTo>
                      <a:pt x="5538" y="77777"/>
                      <a:pt x="5040" y="78280"/>
                      <a:pt x="4679" y="78912"/>
                    </a:cubicBezTo>
                    <a:cubicBezTo>
                      <a:pt x="4403" y="79402"/>
                      <a:pt x="4181" y="79913"/>
                      <a:pt x="4018" y="80445"/>
                    </a:cubicBezTo>
                    <a:cubicBezTo>
                      <a:pt x="3829" y="81065"/>
                      <a:pt x="3653" y="81689"/>
                      <a:pt x="3477" y="82309"/>
                    </a:cubicBezTo>
                    <a:cubicBezTo>
                      <a:pt x="2975" y="84102"/>
                      <a:pt x="2124" y="85702"/>
                      <a:pt x="893" y="87096"/>
                    </a:cubicBezTo>
                    <a:cubicBezTo>
                      <a:pt x="600" y="87431"/>
                      <a:pt x="298" y="87758"/>
                      <a:pt x="1" y="88089"/>
                    </a:cubicBezTo>
                    <a:cubicBezTo>
                      <a:pt x="80" y="88462"/>
                      <a:pt x="114" y="88835"/>
                      <a:pt x="114" y="89211"/>
                    </a:cubicBezTo>
                    <a:cubicBezTo>
                      <a:pt x="114" y="89500"/>
                      <a:pt x="122" y="89789"/>
                      <a:pt x="139" y="90078"/>
                    </a:cubicBezTo>
                    <a:cubicBezTo>
                      <a:pt x="143" y="90208"/>
                      <a:pt x="177" y="90338"/>
                      <a:pt x="198" y="90468"/>
                    </a:cubicBezTo>
                    <a:cubicBezTo>
                      <a:pt x="382" y="90447"/>
                      <a:pt x="533" y="90359"/>
                      <a:pt x="663" y="90229"/>
                    </a:cubicBezTo>
                    <a:cubicBezTo>
                      <a:pt x="1073" y="89819"/>
                      <a:pt x="1488" y="89413"/>
                      <a:pt x="1902" y="89006"/>
                    </a:cubicBezTo>
                    <a:cubicBezTo>
                      <a:pt x="2594" y="88332"/>
                      <a:pt x="3159" y="87565"/>
                      <a:pt x="3662" y="86744"/>
                    </a:cubicBezTo>
                    <a:cubicBezTo>
                      <a:pt x="4223" y="85827"/>
                      <a:pt x="4684" y="84860"/>
                      <a:pt x="5065" y="83859"/>
                    </a:cubicBezTo>
                    <a:cubicBezTo>
                      <a:pt x="5387" y="83004"/>
                      <a:pt x="5630" y="82125"/>
                      <a:pt x="5882" y="81245"/>
                    </a:cubicBezTo>
                    <a:cubicBezTo>
                      <a:pt x="6016" y="80772"/>
                      <a:pt x="6187" y="80315"/>
                      <a:pt x="6413" y="79880"/>
                    </a:cubicBezTo>
                    <a:cubicBezTo>
                      <a:pt x="6552" y="79616"/>
                      <a:pt x="6761" y="79415"/>
                      <a:pt x="6991" y="79239"/>
                    </a:cubicBezTo>
                    <a:cubicBezTo>
                      <a:pt x="7162" y="79111"/>
                      <a:pt x="7353" y="79034"/>
                      <a:pt x="7566" y="79034"/>
                    </a:cubicBezTo>
                    <a:cubicBezTo>
                      <a:pt x="7604" y="79034"/>
                      <a:pt x="7643" y="79037"/>
                      <a:pt x="7683" y="79042"/>
                    </a:cubicBezTo>
                    <a:cubicBezTo>
                      <a:pt x="7888" y="79071"/>
                      <a:pt x="8068" y="79163"/>
                      <a:pt x="8219" y="79302"/>
                    </a:cubicBezTo>
                    <a:cubicBezTo>
                      <a:pt x="8386" y="79448"/>
                      <a:pt x="8545" y="79607"/>
                      <a:pt x="8696" y="79771"/>
                    </a:cubicBezTo>
                    <a:cubicBezTo>
                      <a:pt x="9098" y="80194"/>
                      <a:pt x="9563" y="80537"/>
                      <a:pt x="10041" y="80868"/>
                    </a:cubicBezTo>
                    <a:cubicBezTo>
                      <a:pt x="10430" y="81136"/>
                      <a:pt x="10845" y="81346"/>
                      <a:pt x="11297" y="81480"/>
                    </a:cubicBezTo>
                    <a:cubicBezTo>
                      <a:pt x="11961" y="81679"/>
                      <a:pt x="12720" y="81861"/>
                      <a:pt x="13404" y="81861"/>
                    </a:cubicBezTo>
                    <a:cubicBezTo>
                      <a:pt x="13466" y="81861"/>
                      <a:pt x="13527" y="81860"/>
                      <a:pt x="13588" y="81856"/>
                    </a:cubicBezTo>
                    <a:cubicBezTo>
                      <a:pt x="13990" y="81836"/>
                      <a:pt x="14388" y="81873"/>
                      <a:pt x="14782" y="81748"/>
                    </a:cubicBezTo>
                    <a:cubicBezTo>
                      <a:pt x="14991" y="81681"/>
                      <a:pt x="15222" y="81702"/>
                      <a:pt x="15444" y="81647"/>
                    </a:cubicBezTo>
                    <a:cubicBezTo>
                      <a:pt x="16357" y="81421"/>
                      <a:pt x="17228" y="81098"/>
                      <a:pt x="18066" y="80667"/>
                    </a:cubicBezTo>
                    <a:cubicBezTo>
                      <a:pt x="19046" y="80169"/>
                      <a:pt x="19934" y="79536"/>
                      <a:pt x="20767" y="78828"/>
                    </a:cubicBezTo>
                    <a:cubicBezTo>
                      <a:pt x="21274" y="78397"/>
                      <a:pt x="21815" y="77995"/>
                      <a:pt x="22263" y="77492"/>
                    </a:cubicBezTo>
                    <a:cubicBezTo>
                      <a:pt x="22309" y="77446"/>
                      <a:pt x="22359" y="77400"/>
                      <a:pt x="22413" y="77362"/>
                    </a:cubicBezTo>
                    <a:cubicBezTo>
                      <a:pt x="22841" y="77077"/>
                      <a:pt x="23197" y="76705"/>
                      <a:pt x="23603" y="76395"/>
                    </a:cubicBezTo>
                    <a:cubicBezTo>
                      <a:pt x="24277" y="75875"/>
                      <a:pt x="24968" y="75389"/>
                      <a:pt x="25735" y="75021"/>
                    </a:cubicBezTo>
                    <a:cubicBezTo>
                      <a:pt x="25957" y="74916"/>
                      <a:pt x="26187" y="74832"/>
                      <a:pt x="26418" y="74744"/>
                    </a:cubicBezTo>
                    <a:cubicBezTo>
                      <a:pt x="26816" y="74594"/>
                      <a:pt x="27230" y="74514"/>
                      <a:pt x="27653" y="74493"/>
                    </a:cubicBezTo>
                    <a:cubicBezTo>
                      <a:pt x="27685" y="74492"/>
                      <a:pt x="27717" y="74491"/>
                      <a:pt x="27749" y="74491"/>
                    </a:cubicBezTo>
                    <a:cubicBezTo>
                      <a:pt x="28304" y="74491"/>
                      <a:pt x="28830" y="74661"/>
                      <a:pt x="29329" y="74883"/>
                    </a:cubicBezTo>
                    <a:cubicBezTo>
                      <a:pt x="29940" y="75155"/>
                      <a:pt x="30535" y="75461"/>
                      <a:pt x="31075" y="75867"/>
                    </a:cubicBezTo>
                    <a:cubicBezTo>
                      <a:pt x="31574" y="76240"/>
                      <a:pt x="32080" y="76604"/>
                      <a:pt x="32583" y="76977"/>
                    </a:cubicBezTo>
                    <a:cubicBezTo>
                      <a:pt x="33102" y="77358"/>
                      <a:pt x="33613" y="77752"/>
                      <a:pt x="34141" y="78125"/>
                    </a:cubicBezTo>
                    <a:cubicBezTo>
                      <a:pt x="34594" y="78447"/>
                      <a:pt x="35075" y="78732"/>
                      <a:pt x="35549" y="79025"/>
                    </a:cubicBezTo>
                    <a:cubicBezTo>
                      <a:pt x="36202" y="79427"/>
                      <a:pt x="36910" y="79683"/>
                      <a:pt x="37622" y="79942"/>
                    </a:cubicBezTo>
                    <a:cubicBezTo>
                      <a:pt x="38150" y="80035"/>
                      <a:pt x="38644" y="80256"/>
                      <a:pt x="39188" y="80265"/>
                    </a:cubicBezTo>
                    <a:cubicBezTo>
                      <a:pt x="39255" y="80265"/>
                      <a:pt x="39322" y="80286"/>
                      <a:pt x="39385" y="80311"/>
                    </a:cubicBezTo>
                    <a:cubicBezTo>
                      <a:pt x="39553" y="80378"/>
                      <a:pt x="39733" y="80378"/>
                      <a:pt x="39913" y="80378"/>
                    </a:cubicBezTo>
                    <a:cubicBezTo>
                      <a:pt x="40258" y="80380"/>
                      <a:pt x="40604" y="80381"/>
                      <a:pt x="40950" y="80381"/>
                    </a:cubicBezTo>
                    <a:cubicBezTo>
                      <a:pt x="41295" y="80381"/>
                      <a:pt x="41641" y="80380"/>
                      <a:pt x="41986" y="80378"/>
                    </a:cubicBezTo>
                    <a:cubicBezTo>
                      <a:pt x="42035" y="80378"/>
                      <a:pt x="42085" y="80380"/>
                      <a:pt x="42134" y="80380"/>
                    </a:cubicBezTo>
                    <a:cubicBezTo>
                      <a:pt x="42200" y="80380"/>
                      <a:pt x="42264" y="80376"/>
                      <a:pt x="42321" y="80357"/>
                    </a:cubicBezTo>
                    <a:cubicBezTo>
                      <a:pt x="42702" y="80223"/>
                      <a:pt x="43121" y="80277"/>
                      <a:pt x="43498" y="80127"/>
                    </a:cubicBezTo>
                    <a:cubicBezTo>
                      <a:pt x="44210" y="80026"/>
                      <a:pt x="44876" y="79787"/>
                      <a:pt x="45546" y="79532"/>
                    </a:cubicBezTo>
                    <a:cubicBezTo>
                      <a:pt x="46154" y="79302"/>
                      <a:pt x="46719" y="78996"/>
                      <a:pt x="47301" y="78711"/>
                    </a:cubicBezTo>
                    <a:cubicBezTo>
                      <a:pt x="47762" y="78489"/>
                      <a:pt x="48198" y="78208"/>
                      <a:pt x="48625" y="77928"/>
                    </a:cubicBezTo>
                    <a:cubicBezTo>
                      <a:pt x="48994" y="77685"/>
                      <a:pt x="49354" y="77421"/>
                      <a:pt x="49718" y="77165"/>
                    </a:cubicBezTo>
                    <a:cubicBezTo>
                      <a:pt x="49785" y="77019"/>
                      <a:pt x="49894" y="76902"/>
                      <a:pt x="50032" y="76826"/>
                    </a:cubicBezTo>
                    <a:cubicBezTo>
                      <a:pt x="50250" y="76705"/>
                      <a:pt x="50422" y="76529"/>
                      <a:pt x="50594" y="76357"/>
                    </a:cubicBezTo>
                    <a:cubicBezTo>
                      <a:pt x="50887" y="76051"/>
                      <a:pt x="51218" y="75779"/>
                      <a:pt x="51435" y="75406"/>
                    </a:cubicBezTo>
                    <a:cubicBezTo>
                      <a:pt x="51490" y="75314"/>
                      <a:pt x="51586" y="75243"/>
                      <a:pt x="51662" y="75163"/>
                    </a:cubicBezTo>
                    <a:cubicBezTo>
                      <a:pt x="51863" y="74954"/>
                      <a:pt x="52047" y="74732"/>
                      <a:pt x="52219" y="74497"/>
                    </a:cubicBezTo>
                    <a:cubicBezTo>
                      <a:pt x="52813" y="73689"/>
                      <a:pt x="53391" y="72872"/>
                      <a:pt x="53861" y="71984"/>
                    </a:cubicBezTo>
                    <a:cubicBezTo>
                      <a:pt x="53902" y="71905"/>
                      <a:pt x="53949" y="71829"/>
                      <a:pt x="53999" y="71754"/>
                    </a:cubicBezTo>
                    <a:cubicBezTo>
                      <a:pt x="54250" y="71381"/>
                      <a:pt x="54439" y="70975"/>
                      <a:pt x="54614" y="70569"/>
                    </a:cubicBezTo>
                    <a:cubicBezTo>
                      <a:pt x="54937" y="69836"/>
                      <a:pt x="55247" y="69094"/>
                      <a:pt x="55532" y="68344"/>
                    </a:cubicBezTo>
                    <a:cubicBezTo>
                      <a:pt x="55758" y="67741"/>
                      <a:pt x="55951" y="67121"/>
                      <a:pt x="56143" y="66506"/>
                    </a:cubicBezTo>
                    <a:cubicBezTo>
                      <a:pt x="56244" y="66192"/>
                      <a:pt x="56294" y="65856"/>
                      <a:pt x="56403" y="65542"/>
                    </a:cubicBezTo>
                    <a:cubicBezTo>
                      <a:pt x="56520" y="65203"/>
                      <a:pt x="56554" y="64847"/>
                      <a:pt x="56646" y="64504"/>
                    </a:cubicBezTo>
                    <a:cubicBezTo>
                      <a:pt x="56763" y="64055"/>
                      <a:pt x="56855" y="63595"/>
                      <a:pt x="56947" y="63138"/>
                    </a:cubicBezTo>
                    <a:cubicBezTo>
                      <a:pt x="57002" y="62878"/>
                      <a:pt x="57061" y="62615"/>
                      <a:pt x="57086" y="62351"/>
                    </a:cubicBezTo>
                    <a:cubicBezTo>
                      <a:pt x="57132" y="61911"/>
                      <a:pt x="57278" y="61480"/>
                      <a:pt x="57241" y="61031"/>
                    </a:cubicBezTo>
                    <a:cubicBezTo>
                      <a:pt x="57241" y="60985"/>
                      <a:pt x="57249" y="60939"/>
                      <a:pt x="57270" y="60897"/>
                    </a:cubicBezTo>
                    <a:cubicBezTo>
                      <a:pt x="57375" y="60667"/>
                      <a:pt x="57358" y="60420"/>
                      <a:pt x="57362" y="60173"/>
                    </a:cubicBezTo>
                    <a:cubicBezTo>
                      <a:pt x="57366" y="60039"/>
                      <a:pt x="57345" y="59896"/>
                      <a:pt x="57387" y="59775"/>
                    </a:cubicBezTo>
                    <a:cubicBezTo>
                      <a:pt x="57517" y="59406"/>
                      <a:pt x="57488" y="59025"/>
                      <a:pt x="57496" y="58648"/>
                    </a:cubicBezTo>
                    <a:cubicBezTo>
                      <a:pt x="57505" y="58338"/>
                      <a:pt x="57484" y="58028"/>
                      <a:pt x="57597" y="57722"/>
                    </a:cubicBezTo>
                    <a:cubicBezTo>
                      <a:pt x="57643" y="57601"/>
                      <a:pt x="57626" y="57459"/>
                      <a:pt x="57626" y="57325"/>
                    </a:cubicBezTo>
                    <a:cubicBezTo>
                      <a:pt x="57626" y="56474"/>
                      <a:pt x="57626" y="55628"/>
                      <a:pt x="57626" y="54778"/>
                    </a:cubicBezTo>
                    <a:cubicBezTo>
                      <a:pt x="57626" y="54644"/>
                      <a:pt x="57639" y="54501"/>
                      <a:pt x="57597" y="54380"/>
                    </a:cubicBezTo>
                    <a:cubicBezTo>
                      <a:pt x="57475" y="54053"/>
                      <a:pt x="57505" y="53718"/>
                      <a:pt x="57496" y="53387"/>
                    </a:cubicBezTo>
                    <a:cubicBezTo>
                      <a:pt x="57492" y="53186"/>
                      <a:pt x="57509" y="52985"/>
                      <a:pt x="57488" y="52784"/>
                    </a:cubicBezTo>
                    <a:cubicBezTo>
                      <a:pt x="57463" y="52541"/>
                      <a:pt x="57396" y="52303"/>
                      <a:pt x="57371" y="52064"/>
                    </a:cubicBezTo>
                    <a:cubicBezTo>
                      <a:pt x="57345" y="51817"/>
                      <a:pt x="57350" y="51574"/>
                      <a:pt x="57337" y="51327"/>
                    </a:cubicBezTo>
                    <a:cubicBezTo>
                      <a:pt x="57337" y="51285"/>
                      <a:pt x="57316" y="51239"/>
                      <a:pt x="57304" y="51197"/>
                    </a:cubicBezTo>
                    <a:cubicBezTo>
                      <a:pt x="57291" y="51155"/>
                      <a:pt x="57262" y="51113"/>
                      <a:pt x="57262" y="51071"/>
                    </a:cubicBezTo>
                    <a:cubicBezTo>
                      <a:pt x="57253" y="50690"/>
                      <a:pt x="57136" y="50326"/>
                      <a:pt x="57094" y="49953"/>
                    </a:cubicBezTo>
                    <a:cubicBezTo>
                      <a:pt x="57052" y="49576"/>
                      <a:pt x="56977" y="49207"/>
                      <a:pt x="56910" y="48834"/>
                    </a:cubicBezTo>
                    <a:cubicBezTo>
                      <a:pt x="56839" y="48445"/>
                      <a:pt x="56742" y="48055"/>
                      <a:pt x="56654" y="47666"/>
                    </a:cubicBezTo>
                    <a:cubicBezTo>
                      <a:pt x="56483" y="46908"/>
                      <a:pt x="56269" y="46158"/>
                      <a:pt x="56039" y="45412"/>
                    </a:cubicBezTo>
                    <a:cubicBezTo>
                      <a:pt x="55833" y="44734"/>
                      <a:pt x="55611" y="44055"/>
                      <a:pt x="55414" y="43368"/>
                    </a:cubicBezTo>
                    <a:cubicBezTo>
                      <a:pt x="55314" y="43004"/>
                      <a:pt x="55184" y="42648"/>
                      <a:pt x="55105" y="42279"/>
                    </a:cubicBezTo>
                    <a:cubicBezTo>
                      <a:pt x="54912" y="41392"/>
                      <a:pt x="54589" y="40529"/>
                      <a:pt x="54518" y="39611"/>
                    </a:cubicBezTo>
                    <a:cubicBezTo>
                      <a:pt x="54409" y="39381"/>
                      <a:pt x="54418" y="39138"/>
                      <a:pt x="54405" y="38891"/>
                    </a:cubicBezTo>
                    <a:cubicBezTo>
                      <a:pt x="54401" y="38782"/>
                      <a:pt x="54363" y="38673"/>
                      <a:pt x="54346" y="38564"/>
                    </a:cubicBezTo>
                    <a:cubicBezTo>
                      <a:pt x="54321" y="38409"/>
                      <a:pt x="54292" y="38259"/>
                      <a:pt x="54284" y="38104"/>
                    </a:cubicBezTo>
                    <a:cubicBezTo>
                      <a:pt x="54275" y="37903"/>
                      <a:pt x="54275" y="37701"/>
                      <a:pt x="54279" y="37500"/>
                    </a:cubicBezTo>
                    <a:cubicBezTo>
                      <a:pt x="54300" y="36876"/>
                      <a:pt x="54208" y="36248"/>
                      <a:pt x="54401" y="35637"/>
                    </a:cubicBezTo>
                    <a:cubicBezTo>
                      <a:pt x="54426" y="35557"/>
                      <a:pt x="54409" y="35461"/>
                      <a:pt x="54413" y="35373"/>
                    </a:cubicBezTo>
                    <a:cubicBezTo>
                      <a:pt x="54418" y="35281"/>
                      <a:pt x="54409" y="35188"/>
                      <a:pt x="54434" y="35105"/>
                    </a:cubicBezTo>
                    <a:cubicBezTo>
                      <a:pt x="54547" y="34719"/>
                      <a:pt x="54594" y="34321"/>
                      <a:pt x="54690" y="33932"/>
                    </a:cubicBezTo>
                    <a:cubicBezTo>
                      <a:pt x="54929" y="32981"/>
                      <a:pt x="55251" y="32055"/>
                      <a:pt x="55691" y="31176"/>
                    </a:cubicBezTo>
                    <a:cubicBezTo>
                      <a:pt x="55972" y="30619"/>
                      <a:pt x="56252" y="30062"/>
                      <a:pt x="56533" y="29500"/>
                    </a:cubicBezTo>
                    <a:cubicBezTo>
                      <a:pt x="56604" y="29362"/>
                      <a:pt x="56671" y="29220"/>
                      <a:pt x="56751" y="29086"/>
                    </a:cubicBezTo>
                    <a:cubicBezTo>
                      <a:pt x="56989" y="28684"/>
                      <a:pt x="57232" y="28286"/>
                      <a:pt x="57475" y="27888"/>
                    </a:cubicBezTo>
                    <a:cubicBezTo>
                      <a:pt x="57676" y="27565"/>
                      <a:pt x="57865" y="27239"/>
                      <a:pt x="58074" y="26920"/>
                    </a:cubicBezTo>
                    <a:cubicBezTo>
                      <a:pt x="58669" y="26032"/>
                      <a:pt x="59264" y="25144"/>
                      <a:pt x="59871" y="24265"/>
                    </a:cubicBezTo>
                    <a:cubicBezTo>
                      <a:pt x="60746" y="23004"/>
                      <a:pt x="61597" y="21722"/>
                      <a:pt x="62372" y="20395"/>
                    </a:cubicBezTo>
                    <a:cubicBezTo>
                      <a:pt x="62774" y="19699"/>
                      <a:pt x="63193" y="19017"/>
                      <a:pt x="63544" y="18292"/>
                    </a:cubicBezTo>
                    <a:cubicBezTo>
                      <a:pt x="63649" y="18074"/>
                      <a:pt x="63762" y="17852"/>
                      <a:pt x="63871" y="17634"/>
                    </a:cubicBezTo>
                    <a:cubicBezTo>
                      <a:pt x="64214" y="16956"/>
                      <a:pt x="64470" y="16244"/>
                      <a:pt x="64742" y="15536"/>
                    </a:cubicBezTo>
                    <a:cubicBezTo>
                      <a:pt x="65031" y="14786"/>
                      <a:pt x="65228" y="14011"/>
                      <a:pt x="65404" y="13228"/>
                    </a:cubicBezTo>
                    <a:cubicBezTo>
                      <a:pt x="65525" y="12688"/>
                      <a:pt x="65685" y="12152"/>
                      <a:pt x="65680" y="11590"/>
                    </a:cubicBezTo>
                    <a:cubicBezTo>
                      <a:pt x="65680" y="11544"/>
                      <a:pt x="65689" y="11498"/>
                      <a:pt x="65706" y="11461"/>
                    </a:cubicBezTo>
                    <a:cubicBezTo>
                      <a:pt x="65827" y="11184"/>
                      <a:pt x="65802" y="10891"/>
                      <a:pt x="65802" y="10602"/>
                    </a:cubicBezTo>
                    <a:cubicBezTo>
                      <a:pt x="65806" y="10154"/>
                      <a:pt x="65814" y="9706"/>
                      <a:pt x="65806" y="9262"/>
                    </a:cubicBezTo>
                    <a:cubicBezTo>
                      <a:pt x="65798" y="8772"/>
                      <a:pt x="65856" y="8277"/>
                      <a:pt x="65689" y="7804"/>
                    </a:cubicBezTo>
                    <a:cubicBezTo>
                      <a:pt x="65680" y="7783"/>
                      <a:pt x="65680" y="7758"/>
                      <a:pt x="65680" y="7737"/>
                    </a:cubicBezTo>
                    <a:cubicBezTo>
                      <a:pt x="65706" y="7352"/>
                      <a:pt x="65618" y="6983"/>
                      <a:pt x="65538" y="6615"/>
                    </a:cubicBezTo>
                    <a:cubicBezTo>
                      <a:pt x="65458" y="6246"/>
                      <a:pt x="65387" y="5873"/>
                      <a:pt x="65312" y="5505"/>
                    </a:cubicBezTo>
                    <a:cubicBezTo>
                      <a:pt x="65216" y="5048"/>
                      <a:pt x="65027" y="4617"/>
                      <a:pt x="64939" y="4156"/>
                    </a:cubicBezTo>
                    <a:cubicBezTo>
                      <a:pt x="64914" y="4001"/>
                      <a:pt x="64855" y="3854"/>
                      <a:pt x="64788" y="3712"/>
                    </a:cubicBezTo>
                    <a:cubicBezTo>
                      <a:pt x="64541" y="3163"/>
                      <a:pt x="64365" y="2589"/>
                      <a:pt x="64118" y="2041"/>
                    </a:cubicBezTo>
                    <a:cubicBezTo>
                      <a:pt x="63829" y="1408"/>
                      <a:pt x="63561" y="776"/>
                      <a:pt x="63184" y="194"/>
                    </a:cubicBezTo>
                    <a:cubicBezTo>
                      <a:pt x="63151" y="139"/>
                      <a:pt x="63146" y="68"/>
                      <a:pt x="6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3"/>
              <p:cNvSpPr/>
              <p:nvPr/>
            </p:nvSpPr>
            <p:spPr>
              <a:xfrm>
                <a:off x="1900975" y="3504375"/>
                <a:ext cx="1778575" cy="1517950"/>
              </a:xfrm>
              <a:custGeom>
                <a:avLst/>
                <a:gdLst/>
                <a:ahLst/>
                <a:cxnLst/>
                <a:rect l="l" t="t" r="r" b="b"/>
                <a:pathLst>
                  <a:path w="71143" h="60718" extrusionOk="0">
                    <a:moveTo>
                      <a:pt x="25401" y="1"/>
                    </a:moveTo>
                    <a:cubicBezTo>
                      <a:pt x="25134" y="1"/>
                      <a:pt x="24867" y="19"/>
                      <a:pt x="24604" y="102"/>
                    </a:cubicBezTo>
                    <a:cubicBezTo>
                      <a:pt x="24542" y="125"/>
                      <a:pt x="24470" y="127"/>
                      <a:pt x="24400" y="127"/>
                    </a:cubicBezTo>
                    <a:cubicBezTo>
                      <a:pt x="24380" y="127"/>
                      <a:pt x="24360" y="127"/>
                      <a:pt x="24340" y="127"/>
                    </a:cubicBezTo>
                    <a:cubicBezTo>
                      <a:pt x="24329" y="127"/>
                      <a:pt x="24319" y="127"/>
                      <a:pt x="24308" y="127"/>
                    </a:cubicBezTo>
                    <a:cubicBezTo>
                      <a:pt x="23984" y="127"/>
                      <a:pt x="23668" y="188"/>
                      <a:pt x="23347" y="244"/>
                    </a:cubicBezTo>
                    <a:cubicBezTo>
                      <a:pt x="22757" y="353"/>
                      <a:pt x="22175" y="504"/>
                      <a:pt x="21601" y="676"/>
                    </a:cubicBezTo>
                    <a:cubicBezTo>
                      <a:pt x="20654" y="948"/>
                      <a:pt x="19766" y="1367"/>
                      <a:pt x="18866" y="1748"/>
                    </a:cubicBezTo>
                    <a:cubicBezTo>
                      <a:pt x="18723" y="1811"/>
                      <a:pt x="18589" y="1895"/>
                      <a:pt x="18451" y="1970"/>
                    </a:cubicBezTo>
                    <a:cubicBezTo>
                      <a:pt x="18258" y="2079"/>
                      <a:pt x="18070" y="2196"/>
                      <a:pt x="17869" y="2297"/>
                    </a:cubicBezTo>
                    <a:cubicBezTo>
                      <a:pt x="17375" y="2556"/>
                      <a:pt x="16901" y="2850"/>
                      <a:pt x="16432" y="3147"/>
                    </a:cubicBezTo>
                    <a:cubicBezTo>
                      <a:pt x="15716" y="3599"/>
                      <a:pt x="15021" y="4085"/>
                      <a:pt x="14338" y="4584"/>
                    </a:cubicBezTo>
                    <a:cubicBezTo>
                      <a:pt x="13957" y="4856"/>
                      <a:pt x="13576" y="5124"/>
                      <a:pt x="13220" y="5430"/>
                    </a:cubicBezTo>
                    <a:cubicBezTo>
                      <a:pt x="12952" y="5660"/>
                      <a:pt x="12671" y="5886"/>
                      <a:pt x="12386" y="6100"/>
                    </a:cubicBezTo>
                    <a:cubicBezTo>
                      <a:pt x="11972" y="6401"/>
                      <a:pt x="11595" y="6749"/>
                      <a:pt x="11201" y="7076"/>
                    </a:cubicBezTo>
                    <a:cubicBezTo>
                      <a:pt x="10778" y="7432"/>
                      <a:pt x="10317" y="7754"/>
                      <a:pt x="9940" y="8169"/>
                    </a:cubicBezTo>
                    <a:cubicBezTo>
                      <a:pt x="9911" y="8203"/>
                      <a:pt x="9873" y="8232"/>
                      <a:pt x="9835" y="8253"/>
                    </a:cubicBezTo>
                    <a:cubicBezTo>
                      <a:pt x="9597" y="8383"/>
                      <a:pt x="9417" y="8584"/>
                      <a:pt x="9224" y="8768"/>
                    </a:cubicBezTo>
                    <a:cubicBezTo>
                      <a:pt x="9123" y="8860"/>
                      <a:pt x="9035" y="8969"/>
                      <a:pt x="8926" y="9036"/>
                    </a:cubicBezTo>
                    <a:cubicBezTo>
                      <a:pt x="8650" y="9199"/>
                      <a:pt x="8441" y="9430"/>
                      <a:pt x="8214" y="9643"/>
                    </a:cubicBezTo>
                    <a:cubicBezTo>
                      <a:pt x="8097" y="9748"/>
                      <a:pt x="7997" y="9878"/>
                      <a:pt x="7867" y="9958"/>
                    </a:cubicBezTo>
                    <a:cubicBezTo>
                      <a:pt x="7561" y="10150"/>
                      <a:pt x="7322" y="10414"/>
                      <a:pt x="7063" y="10657"/>
                    </a:cubicBezTo>
                    <a:cubicBezTo>
                      <a:pt x="6996" y="10720"/>
                      <a:pt x="6941" y="10795"/>
                      <a:pt x="6866" y="10841"/>
                    </a:cubicBezTo>
                    <a:cubicBezTo>
                      <a:pt x="6363" y="11181"/>
                      <a:pt x="5969" y="11641"/>
                      <a:pt x="5530" y="12052"/>
                    </a:cubicBezTo>
                    <a:cubicBezTo>
                      <a:pt x="5417" y="12161"/>
                      <a:pt x="5316" y="12291"/>
                      <a:pt x="5186" y="12370"/>
                    </a:cubicBezTo>
                    <a:cubicBezTo>
                      <a:pt x="4880" y="12563"/>
                      <a:pt x="4637" y="12827"/>
                      <a:pt x="4386" y="13078"/>
                    </a:cubicBezTo>
                    <a:cubicBezTo>
                      <a:pt x="3875" y="13576"/>
                      <a:pt x="3368" y="14083"/>
                      <a:pt x="2857" y="14582"/>
                    </a:cubicBezTo>
                    <a:cubicBezTo>
                      <a:pt x="2748" y="14695"/>
                      <a:pt x="2648" y="14820"/>
                      <a:pt x="2518" y="14904"/>
                    </a:cubicBezTo>
                    <a:cubicBezTo>
                      <a:pt x="2179" y="15126"/>
                      <a:pt x="1911" y="15428"/>
                      <a:pt x="1626" y="15708"/>
                    </a:cubicBezTo>
                    <a:cubicBezTo>
                      <a:pt x="1199" y="16131"/>
                      <a:pt x="772" y="16559"/>
                      <a:pt x="348" y="16990"/>
                    </a:cubicBezTo>
                    <a:cubicBezTo>
                      <a:pt x="248" y="17086"/>
                      <a:pt x="139" y="17153"/>
                      <a:pt x="1" y="17166"/>
                    </a:cubicBezTo>
                    <a:cubicBezTo>
                      <a:pt x="68" y="17300"/>
                      <a:pt x="131" y="17438"/>
                      <a:pt x="206" y="17568"/>
                    </a:cubicBezTo>
                    <a:cubicBezTo>
                      <a:pt x="503" y="18100"/>
                      <a:pt x="805" y="18628"/>
                      <a:pt x="1107" y="19160"/>
                    </a:cubicBezTo>
                    <a:cubicBezTo>
                      <a:pt x="1236" y="19038"/>
                      <a:pt x="1370" y="18921"/>
                      <a:pt x="1496" y="18795"/>
                    </a:cubicBezTo>
                    <a:cubicBezTo>
                      <a:pt x="2237" y="18054"/>
                      <a:pt x="2966" y="17300"/>
                      <a:pt x="3720" y="16571"/>
                    </a:cubicBezTo>
                    <a:cubicBezTo>
                      <a:pt x="5651" y="14686"/>
                      <a:pt x="7632" y="12852"/>
                      <a:pt x="9672" y="11084"/>
                    </a:cubicBezTo>
                    <a:cubicBezTo>
                      <a:pt x="10887" y="10033"/>
                      <a:pt x="12122" y="9007"/>
                      <a:pt x="13366" y="7993"/>
                    </a:cubicBezTo>
                    <a:cubicBezTo>
                      <a:pt x="13488" y="7893"/>
                      <a:pt x="13605" y="7788"/>
                      <a:pt x="13764" y="7754"/>
                    </a:cubicBezTo>
                    <a:cubicBezTo>
                      <a:pt x="13819" y="7683"/>
                      <a:pt x="13865" y="7604"/>
                      <a:pt x="13932" y="7549"/>
                    </a:cubicBezTo>
                    <a:cubicBezTo>
                      <a:pt x="15502" y="6293"/>
                      <a:pt x="17132" y="5120"/>
                      <a:pt x="18895" y="4144"/>
                    </a:cubicBezTo>
                    <a:cubicBezTo>
                      <a:pt x="20030" y="3511"/>
                      <a:pt x="21207" y="2984"/>
                      <a:pt x="22455" y="2611"/>
                    </a:cubicBezTo>
                    <a:cubicBezTo>
                      <a:pt x="23448" y="2310"/>
                      <a:pt x="24457" y="2110"/>
                      <a:pt x="25497" y="2110"/>
                    </a:cubicBezTo>
                    <a:cubicBezTo>
                      <a:pt x="25558" y="2110"/>
                      <a:pt x="25619" y="2111"/>
                      <a:pt x="25680" y="2112"/>
                    </a:cubicBezTo>
                    <a:cubicBezTo>
                      <a:pt x="26304" y="2125"/>
                      <a:pt x="26929" y="2121"/>
                      <a:pt x="27544" y="2255"/>
                    </a:cubicBezTo>
                    <a:cubicBezTo>
                      <a:pt x="28139" y="2381"/>
                      <a:pt x="28713" y="2548"/>
                      <a:pt x="29270" y="2783"/>
                    </a:cubicBezTo>
                    <a:cubicBezTo>
                      <a:pt x="30116" y="3143"/>
                      <a:pt x="30908" y="3595"/>
                      <a:pt x="31662" y="4123"/>
                    </a:cubicBezTo>
                    <a:cubicBezTo>
                      <a:pt x="32562" y="4747"/>
                      <a:pt x="33412" y="5430"/>
                      <a:pt x="34288" y="6087"/>
                    </a:cubicBezTo>
                    <a:cubicBezTo>
                      <a:pt x="34681" y="6385"/>
                      <a:pt x="35079" y="6674"/>
                      <a:pt x="35481" y="6954"/>
                    </a:cubicBezTo>
                    <a:cubicBezTo>
                      <a:pt x="37195" y="8140"/>
                      <a:pt x="39096" y="8877"/>
                      <a:pt x="41140" y="9258"/>
                    </a:cubicBezTo>
                    <a:cubicBezTo>
                      <a:pt x="41802" y="9380"/>
                      <a:pt x="42464" y="9463"/>
                      <a:pt x="43125" y="9543"/>
                    </a:cubicBezTo>
                    <a:cubicBezTo>
                      <a:pt x="43778" y="9622"/>
                      <a:pt x="44432" y="9656"/>
                      <a:pt x="45085" y="9656"/>
                    </a:cubicBezTo>
                    <a:cubicBezTo>
                      <a:pt x="45123" y="9656"/>
                      <a:pt x="45161" y="9656"/>
                      <a:pt x="45199" y="9656"/>
                    </a:cubicBezTo>
                    <a:cubicBezTo>
                      <a:pt x="46874" y="9656"/>
                      <a:pt x="48545" y="9635"/>
                      <a:pt x="50221" y="9618"/>
                    </a:cubicBezTo>
                    <a:cubicBezTo>
                      <a:pt x="50700" y="9610"/>
                      <a:pt x="51175" y="9522"/>
                      <a:pt x="51658" y="9522"/>
                    </a:cubicBezTo>
                    <a:cubicBezTo>
                      <a:pt x="51669" y="9522"/>
                      <a:pt x="51680" y="9522"/>
                      <a:pt x="51691" y="9522"/>
                    </a:cubicBezTo>
                    <a:cubicBezTo>
                      <a:pt x="52018" y="9524"/>
                      <a:pt x="52346" y="9525"/>
                      <a:pt x="52673" y="9525"/>
                    </a:cubicBezTo>
                    <a:cubicBezTo>
                      <a:pt x="53408" y="9525"/>
                      <a:pt x="54143" y="9521"/>
                      <a:pt x="54879" y="9521"/>
                    </a:cubicBezTo>
                    <a:cubicBezTo>
                      <a:pt x="55067" y="9521"/>
                      <a:pt x="55255" y="9521"/>
                      <a:pt x="55444" y="9522"/>
                    </a:cubicBezTo>
                    <a:cubicBezTo>
                      <a:pt x="55754" y="9522"/>
                      <a:pt x="56068" y="9522"/>
                      <a:pt x="56378" y="9597"/>
                    </a:cubicBezTo>
                    <a:cubicBezTo>
                      <a:pt x="56482" y="9622"/>
                      <a:pt x="56600" y="9618"/>
                      <a:pt x="56709" y="9627"/>
                    </a:cubicBezTo>
                    <a:cubicBezTo>
                      <a:pt x="57936" y="9698"/>
                      <a:pt x="59146" y="9907"/>
                      <a:pt x="60340" y="10196"/>
                    </a:cubicBezTo>
                    <a:cubicBezTo>
                      <a:pt x="61362" y="10443"/>
                      <a:pt x="62351" y="10783"/>
                      <a:pt x="63306" y="11231"/>
                    </a:cubicBezTo>
                    <a:cubicBezTo>
                      <a:pt x="64738" y="11909"/>
                      <a:pt x="65986" y="12831"/>
                      <a:pt x="67017" y="14037"/>
                    </a:cubicBezTo>
                    <a:cubicBezTo>
                      <a:pt x="67921" y="15088"/>
                      <a:pt x="68520" y="16299"/>
                      <a:pt x="68851" y="17643"/>
                    </a:cubicBezTo>
                    <a:cubicBezTo>
                      <a:pt x="69098" y="18649"/>
                      <a:pt x="69190" y="19675"/>
                      <a:pt x="69102" y="20701"/>
                    </a:cubicBezTo>
                    <a:cubicBezTo>
                      <a:pt x="68960" y="22443"/>
                      <a:pt x="68449" y="24069"/>
                      <a:pt x="67465" y="25530"/>
                    </a:cubicBezTo>
                    <a:cubicBezTo>
                      <a:pt x="66836" y="26464"/>
                      <a:pt x="66049" y="27256"/>
                      <a:pt x="65111" y="27880"/>
                    </a:cubicBezTo>
                    <a:cubicBezTo>
                      <a:pt x="64570" y="28240"/>
                      <a:pt x="64013" y="28571"/>
                      <a:pt x="63460" y="28906"/>
                    </a:cubicBezTo>
                    <a:cubicBezTo>
                      <a:pt x="62908" y="29241"/>
                      <a:pt x="62338" y="29551"/>
                      <a:pt x="61785" y="29886"/>
                    </a:cubicBezTo>
                    <a:cubicBezTo>
                      <a:pt x="61056" y="30330"/>
                      <a:pt x="60395" y="30854"/>
                      <a:pt x="59800" y="31470"/>
                    </a:cubicBezTo>
                    <a:cubicBezTo>
                      <a:pt x="59117" y="32177"/>
                      <a:pt x="58669" y="33011"/>
                      <a:pt x="58426" y="33962"/>
                    </a:cubicBezTo>
                    <a:cubicBezTo>
                      <a:pt x="58338" y="34305"/>
                      <a:pt x="58258" y="34653"/>
                      <a:pt x="58250" y="35017"/>
                    </a:cubicBezTo>
                    <a:cubicBezTo>
                      <a:pt x="58250" y="35147"/>
                      <a:pt x="58221" y="35281"/>
                      <a:pt x="58204" y="35415"/>
                    </a:cubicBezTo>
                    <a:cubicBezTo>
                      <a:pt x="58145" y="35838"/>
                      <a:pt x="58149" y="36261"/>
                      <a:pt x="58200" y="36684"/>
                    </a:cubicBezTo>
                    <a:cubicBezTo>
                      <a:pt x="58217" y="36814"/>
                      <a:pt x="58242" y="36948"/>
                      <a:pt x="58250" y="37082"/>
                    </a:cubicBezTo>
                    <a:cubicBezTo>
                      <a:pt x="58288" y="37974"/>
                      <a:pt x="58459" y="38850"/>
                      <a:pt x="58623" y="39729"/>
                    </a:cubicBezTo>
                    <a:cubicBezTo>
                      <a:pt x="58903" y="41262"/>
                      <a:pt x="59268" y="42783"/>
                      <a:pt x="59565" y="44311"/>
                    </a:cubicBezTo>
                    <a:cubicBezTo>
                      <a:pt x="59641" y="44680"/>
                      <a:pt x="59779" y="45044"/>
                      <a:pt x="59745" y="45434"/>
                    </a:cubicBezTo>
                    <a:cubicBezTo>
                      <a:pt x="59775" y="45518"/>
                      <a:pt x="59825" y="45597"/>
                      <a:pt x="59837" y="45681"/>
                    </a:cubicBezTo>
                    <a:cubicBezTo>
                      <a:pt x="59967" y="46565"/>
                      <a:pt x="60126" y="47444"/>
                      <a:pt x="60177" y="48337"/>
                    </a:cubicBezTo>
                    <a:cubicBezTo>
                      <a:pt x="60206" y="48827"/>
                      <a:pt x="60265" y="49313"/>
                      <a:pt x="60265" y="49807"/>
                    </a:cubicBezTo>
                    <a:cubicBezTo>
                      <a:pt x="60273" y="51290"/>
                      <a:pt x="60080" y="52743"/>
                      <a:pt x="59687" y="54171"/>
                    </a:cubicBezTo>
                    <a:cubicBezTo>
                      <a:pt x="59121" y="56186"/>
                      <a:pt x="58242" y="58054"/>
                      <a:pt x="57044" y="59775"/>
                    </a:cubicBezTo>
                    <a:cubicBezTo>
                      <a:pt x="56943" y="59922"/>
                      <a:pt x="56859" y="60077"/>
                      <a:pt x="56767" y="60228"/>
                    </a:cubicBezTo>
                    <a:cubicBezTo>
                      <a:pt x="57442" y="60387"/>
                      <a:pt x="58112" y="60546"/>
                      <a:pt x="58786" y="60697"/>
                    </a:cubicBezTo>
                    <a:cubicBezTo>
                      <a:pt x="58870" y="60718"/>
                      <a:pt x="58962" y="60714"/>
                      <a:pt x="59050" y="60718"/>
                    </a:cubicBezTo>
                    <a:cubicBezTo>
                      <a:pt x="59096" y="60420"/>
                      <a:pt x="59259" y="60173"/>
                      <a:pt x="59414" y="59935"/>
                    </a:cubicBezTo>
                    <a:cubicBezTo>
                      <a:pt x="59578" y="59692"/>
                      <a:pt x="59712" y="59436"/>
                      <a:pt x="59842" y="59176"/>
                    </a:cubicBezTo>
                    <a:cubicBezTo>
                      <a:pt x="60076" y="58720"/>
                      <a:pt x="60302" y="58259"/>
                      <a:pt x="60529" y="57798"/>
                    </a:cubicBezTo>
                    <a:cubicBezTo>
                      <a:pt x="60759" y="57338"/>
                      <a:pt x="60939" y="56860"/>
                      <a:pt x="61111" y="56379"/>
                    </a:cubicBezTo>
                    <a:cubicBezTo>
                      <a:pt x="61454" y="55411"/>
                      <a:pt x="61756" y="54435"/>
                      <a:pt x="61932" y="53421"/>
                    </a:cubicBezTo>
                    <a:cubicBezTo>
                      <a:pt x="62020" y="52919"/>
                      <a:pt x="62170" y="52425"/>
                      <a:pt x="62162" y="51909"/>
                    </a:cubicBezTo>
                    <a:cubicBezTo>
                      <a:pt x="62162" y="51842"/>
                      <a:pt x="62162" y="51771"/>
                      <a:pt x="62187" y="51708"/>
                    </a:cubicBezTo>
                    <a:cubicBezTo>
                      <a:pt x="62304" y="51411"/>
                      <a:pt x="62284" y="51097"/>
                      <a:pt x="62284" y="50783"/>
                    </a:cubicBezTo>
                    <a:cubicBezTo>
                      <a:pt x="62288" y="50339"/>
                      <a:pt x="62292" y="49891"/>
                      <a:pt x="62288" y="49442"/>
                    </a:cubicBezTo>
                    <a:cubicBezTo>
                      <a:pt x="62279" y="48977"/>
                      <a:pt x="62325" y="48504"/>
                      <a:pt x="62175" y="48052"/>
                    </a:cubicBezTo>
                    <a:cubicBezTo>
                      <a:pt x="62183" y="47516"/>
                      <a:pt x="62091" y="46988"/>
                      <a:pt x="62024" y="46456"/>
                    </a:cubicBezTo>
                    <a:cubicBezTo>
                      <a:pt x="61974" y="46037"/>
                      <a:pt x="61894" y="45627"/>
                      <a:pt x="61827" y="45208"/>
                    </a:cubicBezTo>
                    <a:cubicBezTo>
                      <a:pt x="61731" y="44617"/>
                      <a:pt x="61609" y="44027"/>
                      <a:pt x="61479" y="43444"/>
                    </a:cubicBezTo>
                    <a:cubicBezTo>
                      <a:pt x="61345" y="42858"/>
                      <a:pt x="61249" y="42268"/>
                      <a:pt x="61111" y="41681"/>
                    </a:cubicBezTo>
                    <a:cubicBezTo>
                      <a:pt x="61048" y="41400"/>
                      <a:pt x="60981" y="41120"/>
                      <a:pt x="60926" y="40835"/>
                    </a:cubicBezTo>
                    <a:cubicBezTo>
                      <a:pt x="60839" y="40332"/>
                      <a:pt x="60725" y="39834"/>
                      <a:pt x="60629" y="39331"/>
                    </a:cubicBezTo>
                    <a:cubicBezTo>
                      <a:pt x="60545" y="38875"/>
                      <a:pt x="60407" y="38422"/>
                      <a:pt x="60403" y="37953"/>
                    </a:cubicBezTo>
                    <a:cubicBezTo>
                      <a:pt x="60403" y="37886"/>
                      <a:pt x="60395" y="37815"/>
                      <a:pt x="60374" y="37752"/>
                    </a:cubicBezTo>
                    <a:cubicBezTo>
                      <a:pt x="60265" y="37497"/>
                      <a:pt x="60277" y="37229"/>
                      <a:pt x="60277" y="36961"/>
                    </a:cubicBezTo>
                    <a:cubicBezTo>
                      <a:pt x="60273" y="36538"/>
                      <a:pt x="60281" y="36115"/>
                      <a:pt x="60269" y="35687"/>
                    </a:cubicBezTo>
                    <a:cubicBezTo>
                      <a:pt x="60260" y="35285"/>
                      <a:pt x="60311" y="34892"/>
                      <a:pt x="60420" y="34502"/>
                    </a:cubicBezTo>
                    <a:cubicBezTo>
                      <a:pt x="60642" y="33681"/>
                      <a:pt x="61115" y="33015"/>
                      <a:pt x="61710" y="32429"/>
                    </a:cubicBezTo>
                    <a:cubicBezTo>
                      <a:pt x="61743" y="32395"/>
                      <a:pt x="61781" y="32370"/>
                      <a:pt x="61814" y="32345"/>
                    </a:cubicBezTo>
                    <a:cubicBezTo>
                      <a:pt x="62359" y="31914"/>
                      <a:pt x="62941" y="31549"/>
                      <a:pt x="63544" y="31210"/>
                    </a:cubicBezTo>
                    <a:cubicBezTo>
                      <a:pt x="64164" y="30858"/>
                      <a:pt x="64784" y="30506"/>
                      <a:pt x="65400" y="30146"/>
                    </a:cubicBezTo>
                    <a:cubicBezTo>
                      <a:pt x="65999" y="29794"/>
                      <a:pt x="66564" y="29405"/>
                      <a:pt x="67071" y="28931"/>
                    </a:cubicBezTo>
                    <a:cubicBezTo>
                      <a:pt x="67155" y="28856"/>
                      <a:pt x="67234" y="28772"/>
                      <a:pt x="67326" y="28714"/>
                    </a:cubicBezTo>
                    <a:cubicBezTo>
                      <a:pt x="67528" y="28600"/>
                      <a:pt x="67674" y="28437"/>
                      <a:pt x="67833" y="28282"/>
                    </a:cubicBezTo>
                    <a:cubicBezTo>
                      <a:pt x="68059" y="28064"/>
                      <a:pt x="68248" y="27817"/>
                      <a:pt x="68445" y="27574"/>
                    </a:cubicBezTo>
                    <a:cubicBezTo>
                      <a:pt x="68818" y="27126"/>
                      <a:pt x="69165" y="26670"/>
                      <a:pt x="69463" y="26171"/>
                    </a:cubicBezTo>
                    <a:cubicBezTo>
                      <a:pt x="69873" y="25476"/>
                      <a:pt x="70246" y="24772"/>
                      <a:pt x="70480" y="23997"/>
                    </a:cubicBezTo>
                    <a:cubicBezTo>
                      <a:pt x="70560" y="23742"/>
                      <a:pt x="70652" y="23491"/>
                      <a:pt x="70732" y="23235"/>
                    </a:cubicBezTo>
                    <a:cubicBezTo>
                      <a:pt x="70795" y="23042"/>
                      <a:pt x="70841" y="22850"/>
                      <a:pt x="70878" y="22653"/>
                    </a:cubicBezTo>
                    <a:cubicBezTo>
                      <a:pt x="70945" y="22326"/>
                      <a:pt x="70970" y="21991"/>
                      <a:pt x="71046" y="21669"/>
                    </a:cubicBezTo>
                    <a:cubicBezTo>
                      <a:pt x="71109" y="21405"/>
                      <a:pt x="71130" y="21141"/>
                      <a:pt x="71134" y="20873"/>
                    </a:cubicBezTo>
                    <a:cubicBezTo>
                      <a:pt x="71138" y="20429"/>
                      <a:pt x="71138" y="19981"/>
                      <a:pt x="71138" y="19537"/>
                    </a:cubicBezTo>
                    <a:cubicBezTo>
                      <a:pt x="71138" y="19243"/>
                      <a:pt x="71142" y="18954"/>
                      <a:pt x="71121" y="18665"/>
                    </a:cubicBezTo>
                    <a:cubicBezTo>
                      <a:pt x="71104" y="18376"/>
                      <a:pt x="70991" y="18104"/>
                      <a:pt x="70983" y="17811"/>
                    </a:cubicBezTo>
                    <a:cubicBezTo>
                      <a:pt x="70979" y="17635"/>
                      <a:pt x="70912" y="17463"/>
                      <a:pt x="70866" y="17292"/>
                    </a:cubicBezTo>
                    <a:cubicBezTo>
                      <a:pt x="70761" y="16902"/>
                      <a:pt x="70677" y="16508"/>
                      <a:pt x="70539" y="16136"/>
                    </a:cubicBezTo>
                    <a:cubicBezTo>
                      <a:pt x="70342" y="15616"/>
                      <a:pt x="70129" y="15097"/>
                      <a:pt x="69865" y="14607"/>
                    </a:cubicBezTo>
                    <a:cubicBezTo>
                      <a:pt x="69396" y="13740"/>
                      <a:pt x="68847" y="12931"/>
                      <a:pt x="68152" y="12228"/>
                    </a:cubicBezTo>
                    <a:cubicBezTo>
                      <a:pt x="67930" y="12006"/>
                      <a:pt x="67708" y="11784"/>
                      <a:pt x="67486" y="11566"/>
                    </a:cubicBezTo>
                    <a:cubicBezTo>
                      <a:pt x="67389" y="11474"/>
                      <a:pt x="67293" y="11377"/>
                      <a:pt x="67184" y="11302"/>
                    </a:cubicBezTo>
                    <a:cubicBezTo>
                      <a:pt x="66644" y="10912"/>
                      <a:pt x="66129" y="10485"/>
                      <a:pt x="65542" y="10159"/>
                    </a:cubicBezTo>
                    <a:cubicBezTo>
                      <a:pt x="65073" y="9899"/>
                      <a:pt x="64637" y="9585"/>
                      <a:pt x="64139" y="9380"/>
                    </a:cubicBezTo>
                    <a:cubicBezTo>
                      <a:pt x="63565" y="9141"/>
                      <a:pt x="62987" y="8906"/>
                      <a:pt x="62401" y="8693"/>
                    </a:cubicBezTo>
                    <a:cubicBezTo>
                      <a:pt x="61618" y="8412"/>
                      <a:pt x="60738" y="8211"/>
                      <a:pt x="59821" y="8022"/>
                    </a:cubicBezTo>
                    <a:cubicBezTo>
                      <a:pt x="59515" y="7960"/>
                      <a:pt x="59201" y="7939"/>
                      <a:pt x="58899" y="7863"/>
                    </a:cubicBezTo>
                    <a:cubicBezTo>
                      <a:pt x="58660" y="7800"/>
                      <a:pt x="58418" y="7780"/>
                      <a:pt x="58175" y="7767"/>
                    </a:cubicBezTo>
                    <a:cubicBezTo>
                      <a:pt x="58062" y="7763"/>
                      <a:pt x="57944" y="7771"/>
                      <a:pt x="57844" y="7733"/>
                    </a:cubicBezTo>
                    <a:cubicBezTo>
                      <a:pt x="57563" y="7629"/>
                      <a:pt x="57274" y="7645"/>
                      <a:pt x="56985" y="7637"/>
                    </a:cubicBezTo>
                    <a:cubicBezTo>
                      <a:pt x="56650" y="7629"/>
                      <a:pt x="56315" y="7650"/>
                      <a:pt x="55988" y="7541"/>
                    </a:cubicBezTo>
                    <a:cubicBezTo>
                      <a:pt x="55912" y="7515"/>
                      <a:pt x="55828" y="7510"/>
                      <a:pt x="55743" y="7510"/>
                    </a:cubicBezTo>
                    <a:cubicBezTo>
                      <a:pt x="55692" y="7510"/>
                      <a:pt x="55641" y="7511"/>
                      <a:pt x="55590" y="7511"/>
                    </a:cubicBezTo>
                    <a:cubicBezTo>
                      <a:pt x="53760" y="7511"/>
                      <a:pt x="51930" y="7511"/>
                      <a:pt x="50099" y="7516"/>
                    </a:cubicBezTo>
                    <a:cubicBezTo>
                      <a:pt x="50075" y="7516"/>
                      <a:pt x="50050" y="7516"/>
                      <a:pt x="50026" y="7516"/>
                    </a:cubicBezTo>
                    <a:cubicBezTo>
                      <a:pt x="49891" y="7516"/>
                      <a:pt x="49758" y="7519"/>
                      <a:pt x="49634" y="7558"/>
                    </a:cubicBezTo>
                    <a:cubicBezTo>
                      <a:pt x="49391" y="7629"/>
                      <a:pt x="49148" y="7629"/>
                      <a:pt x="48906" y="7629"/>
                    </a:cubicBezTo>
                    <a:cubicBezTo>
                      <a:pt x="48091" y="7632"/>
                      <a:pt x="47277" y="7640"/>
                      <a:pt x="46462" y="7640"/>
                    </a:cubicBezTo>
                    <a:cubicBezTo>
                      <a:pt x="46204" y="7640"/>
                      <a:pt x="45947" y="7639"/>
                      <a:pt x="45689" y="7637"/>
                    </a:cubicBezTo>
                    <a:cubicBezTo>
                      <a:pt x="45668" y="7637"/>
                      <a:pt x="45647" y="7637"/>
                      <a:pt x="45626" y="7637"/>
                    </a:cubicBezTo>
                    <a:cubicBezTo>
                      <a:pt x="45420" y="7637"/>
                      <a:pt x="45214" y="7643"/>
                      <a:pt x="45008" y="7643"/>
                    </a:cubicBezTo>
                    <a:cubicBezTo>
                      <a:pt x="44656" y="7643"/>
                      <a:pt x="44305" y="7624"/>
                      <a:pt x="43959" y="7520"/>
                    </a:cubicBezTo>
                    <a:cubicBezTo>
                      <a:pt x="43897" y="7523"/>
                      <a:pt x="43836" y="7525"/>
                      <a:pt x="43775" y="7525"/>
                    </a:cubicBezTo>
                    <a:cubicBezTo>
                      <a:pt x="43303" y="7525"/>
                      <a:pt x="42838" y="7433"/>
                      <a:pt x="42367" y="7373"/>
                    </a:cubicBezTo>
                    <a:cubicBezTo>
                      <a:pt x="42325" y="7365"/>
                      <a:pt x="42279" y="7369"/>
                      <a:pt x="42233" y="7365"/>
                    </a:cubicBezTo>
                    <a:cubicBezTo>
                      <a:pt x="42166" y="7356"/>
                      <a:pt x="42099" y="7352"/>
                      <a:pt x="42036" y="7340"/>
                    </a:cubicBezTo>
                    <a:cubicBezTo>
                      <a:pt x="41668" y="7260"/>
                      <a:pt x="41295" y="7181"/>
                      <a:pt x="40931" y="7097"/>
                    </a:cubicBezTo>
                    <a:cubicBezTo>
                      <a:pt x="39951" y="6862"/>
                      <a:pt x="39012" y="6523"/>
                      <a:pt x="38108" y="6075"/>
                    </a:cubicBezTo>
                    <a:cubicBezTo>
                      <a:pt x="37107" y="5576"/>
                      <a:pt x="36185" y="4948"/>
                      <a:pt x="35289" y="4290"/>
                    </a:cubicBezTo>
                    <a:cubicBezTo>
                      <a:pt x="34769" y="3905"/>
                      <a:pt x="34254" y="3516"/>
                      <a:pt x="33726" y="3139"/>
                    </a:cubicBezTo>
                    <a:cubicBezTo>
                      <a:pt x="33186" y="2753"/>
                      <a:pt x="32642" y="2368"/>
                      <a:pt x="32076" y="2008"/>
                    </a:cubicBezTo>
                    <a:cubicBezTo>
                      <a:pt x="31092" y="1379"/>
                      <a:pt x="30066" y="864"/>
                      <a:pt x="28947" y="517"/>
                    </a:cubicBezTo>
                    <a:cubicBezTo>
                      <a:pt x="28265" y="307"/>
                      <a:pt x="27582" y="123"/>
                      <a:pt x="26857" y="123"/>
                    </a:cubicBezTo>
                    <a:cubicBezTo>
                      <a:pt x="26748" y="123"/>
                      <a:pt x="26640" y="89"/>
                      <a:pt x="26531" y="73"/>
                    </a:cubicBezTo>
                    <a:cubicBezTo>
                      <a:pt x="26397" y="52"/>
                      <a:pt x="26267" y="10"/>
                      <a:pt x="26133" y="10"/>
                    </a:cubicBezTo>
                    <a:cubicBezTo>
                      <a:pt x="26092" y="11"/>
                      <a:pt x="26052" y="11"/>
                      <a:pt x="26012" y="11"/>
                    </a:cubicBezTo>
                    <a:cubicBezTo>
                      <a:pt x="25809" y="11"/>
                      <a:pt x="25605" y="1"/>
                      <a:pt x="25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3"/>
              <p:cNvSpPr/>
              <p:nvPr/>
            </p:nvSpPr>
            <p:spPr>
              <a:xfrm>
                <a:off x="4031450" y="3685375"/>
                <a:ext cx="1712500" cy="1373625"/>
              </a:xfrm>
              <a:custGeom>
                <a:avLst/>
                <a:gdLst/>
                <a:ahLst/>
                <a:cxnLst/>
                <a:rect l="l" t="t" r="r" b="b"/>
                <a:pathLst>
                  <a:path w="68500" h="54945" extrusionOk="0">
                    <a:moveTo>
                      <a:pt x="48233" y="1"/>
                    </a:moveTo>
                    <a:cubicBezTo>
                      <a:pt x="48054" y="1"/>
                      <a:pt x="47875" y="22"/>
                      <a:pt x="47695" y="66"/>
                    </a:cubicBezTo>
                    <a:cubicBezTo>
                      <a:pt x="47577" y="94"/>
                      <a:pt x="47449" y="121"/>
                      <a:pt x="47326" y="121"/>
                    </a:cubicBezTo>
                    <a:cubicBezTo>
                      <a:pt x="47318" y="121"/>
                      <a:pt x="47310" y="121"/>
                      <a:pt x="47301" y="121"/>
                    </a:cubicBezTo>
                    <a:cubicBezTo>
                      <a:pt x="47285" y="120"/>
                      <a:pt x="47268" y="120"/>
                      <a:pt x="47252" y="120"/>
                    </a:cubicBezTo>
                    <a:cubicBezTo>
                      <a:pt x="46952" y="120"/>
                      <a:pt x="46670" y="191"/>
                      <a:pt x="46380" y="259"/>
                    </a:cubicBezTo>
                    <a:cubicBezTo>
                      <a:pt x="45835" y="385"/>
                      <a:pt x="45291" y="514"/>
                      <a:pt x="44784" y="736"/>
                    </a:cubicBezTo>
                    <a:cubicBezTo>
                      <a:pt x="43858" y="1138"/>
                      <a:pt x="42991" y="1645"/>
                      <a:pt x="42288" y="2387"/>
                    </a:cubicBezTo>
                    <a:cubicBezTo>
                      <a:pt x="42133" y="2546"/>
                      <a:pt x="41973" y="2705"/>
                      <a:pt x="41810" y="2860"/>
                    </a:cubicBezTo>
                    <a:cubicBezTo>
                      <a:pt x="41328" y="3308"/>
                      <a:pt x="40993" y="3857"/>
                      <a:pt x="40721" y="4447"/>
                    </a:cubicBezTo>
                    <a:cubicBezTo>
                      <a:pt x="40553" y="4820"/>
                      <a:pt x="40440" y="5197"/>
                      <a:pt x="40457" y="5612"/>
                    </a:cubicBezTo>
                    <a:cubicBezTo>
                      <a:pt x="40466" y="5880"/>
                      <a:pt x="40461" y="6148"/>
                      <a:pt x="40461" y="6416"/>
                    </a:cubicBezTo>
                    <a:cubicBezTo>
                      <a:pt x="40457" y="6877"/>
                      <a:pt x="40604" y="7287"/>
                      <a:pt x="40847" y="7677"/>
                    </a:cubicBezTo>
                    <a:cubicBezTo>
                      <a:pt x="40972" y="7886"/>
                      <a:pt x="41090" y="8100"/>
                      <a:pt x="41199" y="8322"/>
                    </a:cubicBezTo>
                    <a:cubicBezTo>
                      <a:pt x="41236" y="8397"/>
                      <a:pt x="41253" y="8498"/>
                      <a:pt x="41236" y="8577"/>
                    </a:cubicBezTo>
                    <a:cubicBezTo>
                      <a:pt x="41194" y="8795"/>
                      <a:pt x="41157" y="9021"/>
                      <a:pt x="41069" y="9222"/>
                    </a:cubicBezTo>
                    <a:cubicBezTo>
                      <a:pt x="40884" y="9633"/>
                      <a:pt x="40767" y="10060"/>
                      <a:pt x="40616" y="10483"/>
                    </a:cubicBezTo>
                    <a:cubicBezTo>
                      <a:pt x="40445" y="10969"/>
                      <a:pt x="40210" y="11421"/>
                      <a:pt x="39900" y="11836"/>
                    </a:cubicBezTo>
                    <a:cubicBezTo>
                      <a:pt x="39724" y="12075"/>
                      <a:pt x="39486" y="12197"/>
                      <a:pt x="39245" y="12197"/>
                    </a:cubicBezTo>
                    <a:cubicBezTo>
                      <a:pt x="39051" y="12197"/>
                      <a:pt x="38856" y="12118"/>
                      <a:pt x="38690" y="11957"/>
                    </a:cubicBezTo>
                    <a:cubicBezTo>
                      <a:pt x="38367" y="11647"/>
                      <a:pt x="38053" y="11329"/>
                      <a:pt x="37743" y="11007"/>
                    </a:cubicBezTo>
                    <a:cubicBezTo>
                      <a:pt x="37387" y="10634"/>
                      <a:pt x="36981" y="10320"/>
                      <a:pt x="36554" y="10039"/>
                    </a:cubicBezTo>
                    <a:cubicBezTo>
                      <a:pt x="35632" y="9440"/>
                      <a:pt x="34660" y="8950"/>
                      <a:pt x="33575" y="8720"/>
                    </a:cubicBezTo>
                    <a:cubicBezTo>
                      <a:pt x="32189" y="8426"/>
                      <a:pt x="32424" y="8435"/>
                      <a:pt x="31196" y="8431"/>
                    </a:cubicBezTo>
                    <a:cubicBezTo>
                      <a:pt x="30706" y="8431"/>
                      <a:pt x="30216" y="8435"/>
                      <a:pt x="29722" y="8439"/>
                    </a:cubicBezTo>
                    <a:cubicBezTo>
                      <a:pt x="29655" y="8439"/>
                      <a:pt x="29587" y="8435"/>
                      <a:pt x="29520" y="8435"/>
                    </a:cubicBezTo>
                    <a:cubicBezTo>
                      <a:pt x="29453" y="8435"/>
                      <a:pt x="29387" y="8439"/>
                      <a:pt x="29324" y="8456"/>
                    </a:cubicBezTo>
                    <a:cubicBezTo>
                      <a:pt x="28893" y="8573"/>
                      <a:pt x="28445" y="8594"/>
                      <a:pt x="28013" y="8699"/>
                    </a:cubicBezTo>
                    <a:cubicBezTo>
                      <a:pt x="27209" y="8891"/>
                      <a:pt x="26417" y="9130"/>
                      <a:pt x="25655" y="9436"/>
                    </a:cubicBezTo>
                    <a:cubicBezTo>
                      <a:pt x="25018" y="9696"/>
                      <a:pt x="24386" y="9972"/>
                      <a:pt x="23787" y="10328"/>
                    </a:cubicBezTo>
                    <a:cubicBezTo>
                      <a:pt x="23058" y="10759"/>
                      <a:pt x="22321" y="11174"/>
                      <a:pt x="21647" y="11689"/>
                    </a:cubicBezTo>
                    <a:cubicBezTo>
                      <a:pt x="20922" y="12246"/>
                      <a:pt x="20189" y="12791"/>
                      <a:pt x="19557" y="13461"/>
                    </a:cubicBezTo>
                    <a:cubicBezTo>
                      <a:pt x="19360" y="13670"/>
                      <a:pt x="19150" y="13871"/>
                      <a:pt x="18941" y="14073"/>
                    </a:cubicBezTo>
                    <a:cubicBezTo>
                      <a:pt x="18279" y="14709"/>
                      <a:pt x="17689" y="15404"/>
                      <a:pt x="17140" y="16137"/>
                    </a:cubicBezTo>
                    <a:cubicBezTo>
                      <a:pt x="16378" y="17155"/>
                      <a:pt x="15707" y="18236"/>
                      <a:pt x="15113" y="19358"/>
                    </a:cubicBezTo>
                    <a:cubicBezTo>
                      <a:pt x="14736" y="20066"/>
                      <a:pt x="14455" y="20820"/>
                      <a:pt x="14145" y="21557"/>
                    </a:cubicBezTo>
                    <a:cubicBezTo>
                      <a:pt x="13764" y="22466"/>
                      <a:pt x="13479" y="23400"/>
                      <a:pt x="13240" y="24351"/>
                    </a:cubicBezTo>
                    <a:cubicBezTo>
                      <a:pt x="13132" y="24787"/>
                      <a:pt x="13023" y="25218"/>
                      <a:pt x="12905" y="25645"/>
                    </a:cubicBezTo>
                    <a:cubicBezTo>
                      <a:pt x="12780" y="26098"/>
                      <a:pt x="12708" y="26558"/>
                      <a:pt x="12637" y="27019"/>
                    </a:cubicBezTo>
                    <a:cubicBezTo>
                      <a:pt x="12579" y="27434"/>
                      <a:pt x="12470" y="27844"/>
                      <a:pt x="12449" y="28271"/>
                    </a:cubicBezTo>
                    <a:cubicBezTo>
                      <a:pt x="12436" y="28510"/>
                      <a:pt x="12357" y="28749"/>
                      <a:pt x="12332" y="28992"/>
                    </a:cubicBezTo>
                    <a:cubicBezTo>
                      <a:pt x="12306" y="29260"/>
                      <a:pt x="12315" y="29528"/>
                      <a:pt x="12306" y="29796"/>
                    </a:cubicBezTo>
                    <a:cubicBezTo>
                      <a:pt x="12302" y="29838"/>
                      <a:pt x="12298" y="29888"/>
                      <a:pt x="12281" y="29926"/>
                    </a:cubicBezTo>
                    <a:cubicBezTo>
                      <a:pt x="12177" y="30181"/>
                      <a:pt x="12193" y="30454"/>
                      <a:pt x="12189" y="30722"/>
                    </a:cubicBezTo>
                    <a:cubicBezTo>
                      <a:pt x="12185" y="31032"/>
                      <a:pt x="12185" y="31346"/>
                      <a:pt x="12177" y="31660"/>
                    </a:cubicBezTo>
                    <a:cubicBezTo>
                      <a:pt x="12177" y="31790"/>
                      <a:pt x="12185" y="31932"/>
                      <a:pt x="12147" y="32058"/>
                    </a:cubicBezTo>
                    <a:cubicBezTo>
                      <a:pt x="12051" y="32338"/>
                      <a:pt x="12059" y="32627"/>
                      <a:pt x="12059" y="32917"/>
                    </a:cubicBezTo>
                    <a:cubicBezTo>
                      <a:pt x="12055" y="34772"/>
                      <a:pt x="12043" y="36623"/>
                      <a:pt x="12059" y="38479"/>
                    </a:cubicBezTo>
                    <a:cubicBezTo>
                      <a:pt x="12068" y="39157"/>
                      <a:pt x="11913" y="39802"/>
                      <a:pt x="11762" y="40452"/>
                    </a:cubicBezTo>
                    <a:cubicBezTo>
                      <a:pt x="11695" y="40732"/>
                      <a:pt x="11557" y="40996"/>
                      <a:pt x="11368" y="41222"/>
                    </a:cubicBezTo>
                    <a:cubicBezTo>
                      <a:pt x="10886" y="41792"/>
                      <a:pt x="10321" y="42257"/>
                      <a:pt x="9626" y="42550"/>
                    </a:cubicBezTo>
                    <a:cubicBezTo>
                      <a:pt x="9341" y="42671"/>
                      <a:pt x="9048" y="42776"/>
                      <a:pt x="8759" y="42893"/>
                    </a:cubicBezTo>
                    <a:cubicBezTo>
                      <a:pt x="8218" y="43107"/>
                      <a:pt x="7678" y="43308"/>
                      <a:pt x="7146" y="43539"/>
                    </a:cubicBezTo>
                    <a:cubicBezTo>
                      <a:pt x="6028" y="44016"/>
                      <a:pt x="5056" y="44728"/>
                      <a:pt x="4143" y="45515"/>
                    </a:cubicBezTo>
                    <a:cubicBezTo>
                      <a:pt x="3636" y="45955"/>
                      <a:pt x="3226" y="46491"/>
                      <a:pt x="2819" y="47019"/>
                    </a:cubicBezTo>
                    <a:cubicBezTo>
                      <a:pt x="2493" y="47442"/>
                      <a:pt x="2204" y="47890"/>
                      <a:pt x="1927" y="48347"/>
                    </a:cubicBezTo>
                    <a:cubicBezTo>
                      <a:pt x="1462" y="49118"/>
                      <a:pt x="1102" y="49930"/>
                      <a:pt x="788" y="50764"/>
                    </a:cubicBezTo>
                    <a:cubicBezTo>
                      <a:pt x="583" y="51308"/>
                      <a:pt x="466" y="51874"/>
                      <a:pt x="319" y="52435"/>
                    </a:cubicBezTo>
                    <a:cubicBezTo>
                      <a:pt x="231" y="52757"/>
                      <a:pt x="260" y="53101"/>
                      <a:pt x="139" y="53419"/>
                    </a:cubicBezTo>
                    <a:cubicBezTo>
                      <a:pt x="168" y="53934"/>
                      <a:pt x="22" y="54433"/>
                      <a:pt x="1" y="54944"/>
                    </a:cubicBezTo>
                    <a:cubicBezTo>
                      <a:pt x="25" y="54943"/>
                      <a:pt x="49" y="54943"/>
                      <a:pt x="73" y="54943"/>
                    </a:cubicBezTo>
                    <a:cubicBezTo>
                      <a:pt x="146" y="54943"/>
                      <a:pt x="220" y="54945"/>
                      <a:pt x="293" y="54945"/>
                    </a:cubicBezTo>
                    <a:cubicBezTo>
                      <a:pt x="391" y="54945"/>
                      <a:pt x="489" y="54942"/>
                      <a:pt x="583" y="54927"/>
                    </a:cubicBezTo>
                    <a:cubicBezTo>
                      <a:pt x="1035" y="54856"/>
                      <a:pt x="1488" y="54810"/>
                      <a:pt x="1944" y="54780"/>
                    </a:cubicBezTo>
                    <a:cubicBezTo>
                      <a:pt x="2003" y="54776"/>
                      <a:pt x="2061" y="54734"/>
                      <a:pt x="2120" y="54709"/>
                    </a:cubicBezTo>
                    <a:cubicBezTo>
                      <a:pt x="2087" y="54169"/>
                      <a:pt x="2187" y="53641"/>
                      <a:pt x="2292" y="53118"/>
                    </a:cubicBezTo>
                    <a:cubicBezTo>
                      <a:pt x="2644" y="51325"/>
                      <a:pt x="3335" y="49679"/>
                      <a:pt x="4461" y="48221"/>
                    </a:cubicBezTo>
                    <a:cubicBezTo>
                      <a:pt x="5450" y="46948"/>
                      <a:pt x="6677" y="45976"/>
                      <a:pt x="8151" y="45327"/>
                    </a:cubicBezTo>
                    <a:cubicBezTo>
                      <a:pt x="8700" y="45084"/>
                      <a:pt x="9261" y="44870"/>
                      <a:pt x="9810" y="44628"/>
                    </a:cubicBezTo>
                    <a:cubicBezTo>
                      <a:pt x="10279" y="44422"/>
                      <a:pt x="10744" y="44204"/>
                      <a:pt x="11201" y="43974"/>
                    </a:cubicBezTo>
                    <a:cubicBezTo>
                      <a:pt x="11720" y="43714"/>
                      <a:pt x="12189" y="43375"/>
                      <a:pt x="12600" y="42960"/>
                    </a:cubicBezTo>
                    <a:cubicBezTo>
                      <a:pt x="12675" y="42881"/>
                      <a:pt x="12767" y="42818"/>
                      <a:pt x="12851" y="42747"/>
                    </a:cubicBezTo>
                    <a:cubicBezTo>
                      <a:pt x="12914" y="42655"/>
                      <a:pt x="12968" y="42558"/>
                      <a:pt x="13035" y="42470"/>
                    </a:cubicBezTo>
                    <a:cubicBezTo>
                      <a:pt x="13488" y="41867"/>
                      <a:pt x="13751" y="41185"/>
                      <a:pt x="13902" y="40460"/>
                    </a:cubicBezTo>
                    <a:cubicBezTo>
                      <a:pt x="14003" y="39978"/>
                      <a:pt x="14082" y="39492"/>
                      <a:pt x="14078" y="38998"/>
                    </a:cubicBezTo>
                    <a:cubicBezTo>
                      <a:pt x="14070" y="38261"/>
                      <a:pt x="14078" y="37528"/>
                      <a:pt x="14078" y="36791"/>
                    </a:cubicBezTo>
                    <a:cubicBezTo>
                      <a:pt x="14074" y="35719"/>
                      <a:pt x="14066" y="34646"/>
                      <a:pt x="14070" y="33574"/>
                    </a:cubicBezTo>
                    <a:cubicBezTo>
                      <a:pt x="14070" y="33017"/>
                      <a:pt x="14057" y="32460"/>
                      <a:pt x="14154" y="31907"/>
                    </a:cubicBezTo>
                    <a:cubicBezTo>
                      <a:pt x="14179" y="31777"/>
                      <a:pt x="14170" y="31639"/>
                      <a:pt x="14174" y="31505"/>
                    </a:cubicBezTo>
                    <a:cubicBezTo>
                      <a:pt x="14200" y="31015"/>
                      <a:pt x="14216" y="30525"/>
                      <a:pt x="14292" y="30039"/>
                    </a:cubicBezTo>
                    <a:cubicBezTo>
                      <a:pt x="14355" y="29620"/>
                      <a:pt x="14384" y="29197"/>
                      <a:pt x="14438" y="28778"/>
                    </a:cubicBezTo>
                    <a:cubicBezTo>
                      <a:pt x="14602" y="27471"/>
                      <a:pt x="14866" y="26181"/>
                      <a:pt x="15196" y="24908"/>
                    </a:cubicBezTo>
                    <a:cubicBezTo>
                      <a:pt x="15682" y="23069"/>
                      <a:pt x="16373" y="21306"/>
                      <a:pt x="17299" y="19639"/>
                    </a:cubicBezTo>
                    <a:cubicBezTo>
                      <a:pt x="17994" y="18387"/>
                      <a:pt x="18807" y="17218"/>
                      <a:pt x="19779" y="16158"/>
                    </a:cubicBezTo>
                    <a:cubicBezTo>
                      <a:pt x="20051" y="15861"/>
                      <a:pt x="20306" y="15551"/>
                      <a:pt x="20595" y="15275"/>
                    </a:cubicBezTo>
                    <a:cubicBezTo>
                      <a:pt x="22015" y="13905"/>
                      <a:pt x="23573" y="12715"/>
                      <a:pt x="25354" y="11840"/>
                    </a:cubicBezTo>
                    <a:cubicBezTo>
                      <a:pt x="26459" y="11296"/>
                      <a:pt x="27619" y="10910"/>
                      <a:pt x="28834" y="10692"/>
                    </a:cubicBezTo>
                    <a:cubicBezTo>
                      <a:pt x="29518" y="10569"/>
                      <a:pt x="30205" y="10462"/>
                      <a:pt x="30897" y="10462"/>
                    </a:cubicBezTo>
                    <a:cubicBezTo>
                      <a:pt x="31007" y="10462"/>
                      <a:pt x="31116" y="10465"/>
                      <a:pt x="31226" y="10470"/>
                    </a:cubicBezTo>
                    <a:cubicBezTo>
                      <a:pt x="32461" y="10537"/>
                      <a:pt x="33659" y="10747"/>
                      <a:pt x="34769" y="11342"/>
                    </a:cubicBezTo>
                    <a:cubicBezTo>
                      <a:pt x="35544" y="11752"/>
                      <a:pt x="36231" y="12276"/>
                      <a:pt x="36796" y="12958"/>
                    </a:cubicBezTo>
                    <a:cubicBezTo>
                      <a:pt x="37006" y="13214"/>
                      <a:pt x="37245" y="13453"/>
                      <a:pt x="37483" y="13687"/>
                    </a:cubicBezTo>
                    <a:cubicBezTo>
                      <a:pt x="37705" y="13909"/>
                      <a:pt x="37965" y="14085"/>
                      <a:pt x="38258" y="14202"/>
                    </a:cubicBezTo>
                    <a:cubicBezTo>
                      <a:pt x="38525" y="14309"/>
                      <a:pt x="38797" y="14355"/>
                      <a:pt x="39071" y="14355"/>
                    </a:cubicBezTo>
                    <a:cubicBezTo>
                      <a:pt x="39282" y="14355"/>
                      <a:pt x="39495" y="14327"/>
                      <a:pt x="39707" y="14278"/>
                    </a:cubicBezTo>
                    <a:cubicBezTo>
                      <a:pt x="40239" y="14152"/>
                      <a:pt x="40696" y="13876"/>
                      <a:pt x="41102" y="13515"/>
                    </a:cubicBezTo>
                    <a:cubicBezTo>
                      <a:pt x="41559" y="13109"/>
                      <a:pt x="41906" y="12615"/>
                      <a:pt x="42166" y="12066"/>
                    </a:cubicBezTo>
                    <a:cubicBezTo>
                      <a:pt x="42614" y="11115"/>
                      <a:pt x="42958" y="10127"/>
                      <a:pt x="43209" y="9105"/>
                    </a:cubicBezTo>
                    <a:cubicBezTo>
                      <a:pt x="43289" y="8774"/>
                      <a:pt x="43293" y="8439"/>
                      <a:pt x="43259" y="8108"/>
                    </a:cubicBezTo>
                    <a:cubicBezTo>
                      <a:pt x="43243" y="7932"/>
                      <a:pt x="43188" y="7756"/>
                      <a:pt x="43117" y="7597"/>
                    </a:cubicBezTo>
                    <a:cubicBezTo>
                      <a:pt x="43016" y="7375"/>
                      <a:pt x="42899" y="7157"/>
                      <a:pt x="42761" y="6952"/>
                    </a:cubicBezTo>
                    <a:cubicBezTo>
                      <a:pt x="42334" y="6328"/>
                      <a:pt x="42380" y="5691"/>
                      <a:pt x="42723" y="5059"/>
                    </a:cubicBezTo>
                    <a:cubicBezTo>
                      <a:pt x="42970" y="4602"/>
                      <a:pt x="43289" y="4200"/>
                      <a:pt x="43678" y="3857"/>
                    </a:cubicBezTo>
                    <a:cubicBezTo>
                      <a:pt x="44495" y="3136"/>
                      <a:pt x="45421" y="2617"/>
                      <a:pt x="46476" y="2345"/>
                    </a:cubicBezTo>
                    <a:cubicBezTo>
                      <a:pt x="47044" y="2197"/>
                      <a:pt x="47613" y="2115"/>
                      <a:pt x="48180" y="2115"/>
                    </a:cubicBezTo>
                    <a:cubicBezTo>
                      <a:pt x="48758" y="2115"/>
                      <a:pt x="49334" y="2201"/>
                      <a:pt x="49906" y="2391"/>
                    </a:cubicBezTo>
                    <a:cubicBezTo>
                      <a:pt x="50442" y="2567"/>
                      <a:pt x="50933" y="2826"/>
                      <a:pt x="51318" y="3254"/>
                    </a:cubicBezTo>
                    <a:cubicBezTo>
                      <a:pt x="51645" y="3614"/>
                      <a:pt x="51833" y="4037"/>
                      <a:pt x="51875" y="4514"/>
                    </a:cubicBezTo>
                    <a:cubicBezTo>
                      <a:pt x="51921" y="5051"/>
                      <a:pt x="51908" y="5582"/>
                      <a:pt x="51783" y="6114"/>
                    </a:cubicBezTo>
                    <a:cubicBezTo>
                      <a:pt x="51640" y="6722"/>
                      <a:pt x="51511" y="7329"/>
                      <a:pt x="51393" y="7945"/>
                    </a:cubicBezTo>
                    <a:cubicBezTo>
                      <a:pt x="51175" y="9092"/>
                      <a:pt x="51393" y="10160"/>
                      <a:pt x="52059" y="11128"/>
                    </a:cubicBezTo>
                    <a:cubicBezTo>
                      <a:pt x="52172" y="11296"/>
                      <a:pt x="52290" y="11455"/>
                      <a:pt x="52407" y="11618"/>
                    </a:cubicBezTo>
                    <a:cubicBezTo>
                      <a:pt x="52541" y="11731"/>
                      <a:pt x="52679" y="11848"/>
                      <a:pt x="52817" y="11957"/>
                    </a:cubicBezTo>
                    <a:cubicBezTo>
                      <a:pt x="53119" y="12188"/>
                      <a:pt x="53429" y="12401"/>
                      <a:pt x="53793" y="12527"/>
                    </a:cubicBezTo>
                    <a:cubicBezTo>
                      <a:pt x="53850" y="12546"/>
                      <a:pt x="53909" y="12556"/>
                      <a:pt x="53967" y="12556"/>
                    </a:cubicBezTo>
                    <a:cubicBezTo>
                      <a:pt x="54134" y="12556"/>
                      <a:pt x="54293" y="12477"/>
                      <a:pt x="54380" y="12334"/>
                    </a:cubicBezTo>
                    <a:cubicBezTo>
                      <a:pt x="54434" y="12242"/>
                      <a:pt x="54484" y="12142"/>
                      <a:pt x="54530" y="12037"/>
                    </a:cubicBezTo>
                    <a:cubicBezTo>
                      <a:pt x="55297" y="10253"/>
                      <a:pt x="56700" y="9201"/>
                      <a:pt x="58501" y="8623"/>
                    </a:cubicBezTo>
                    <a:cubicBezTo>
                      <a:pt x="59133" y="8422"/>
                      <a:pt x="59786" y="8309"/>
                      <a:pt x="60447" y="8309"/>
                    </a:cubicBezTo>
                    <a:cubicBezTo>
                      <a:pt x="60611" y="8309"/>
                      <a:pt x="60775" y="8316"/>
                      <a:pt x="60939" y="8330"/>
                    </a:cubicBezTo>
                    <a:cubicBezTo>
                      <a:pt x="61898" y="8414"/>
                      <a:pt x="62824" y="8644"/>
                      <a:pt x="63703" y="9051"/>
                    </a:cubicBezTo>
                    <a:cubicBezTo>
                      <a:pt x="65035" y="9670"/>
                      <a:pt x="66179" y="10546"/>
                      <a:pt x="67142" y="11652"/>
                    </a:cubicBezTo>
                    <a:cubicBezTo>
                      <a:pt x="67226" y="11752"/>
                      <a:pt x="67326" y="11844"/>
                      <a:pt x="67418" y="11941"/>
                    </a:cubicBezTo>
                    <a:cubicBezTo>
                      <a:pt x="67720" y="11538"/>
                      <a:pt x="68306" y="10529"/>
                      <a:pt x="68499" y="10077"/>
                    </a:cubicBezTo>
                    <a:cubicBezTo>
                      <a:pt x="68193" y="9880"/>
                      <a:pt x="67967" y="9599"/>
                      <a:pt x="67716" y="9348"/>
                    </a:cubicBezTo>
                    <a:cubicBezTo>
                      <a:pt x="67310" y="8933"/>
                      <a:pt x="66849" y="8586"/>
                      <a:pt x="66375" y="8246"/>
                    </a:cubicBezTo>
                    <a:cubicBezTo>
                      <a:pt x="65885" y="7894"/>
                      <a:pt x="65349" y="7618"/>
                      <a:pt x="64817" y="7337"/>
                    </a:cubicBezTo>
                    <a:cubicBezTo>
                      <a:pt x="64202" y="7011"/>
                      <a:pt x="63544" y="6805"/>
                      <a:pt x="62882" y="6600"/>
                    </a:cubicBezTo>
                    <a:cubicBezTo>
                      <a:pt x="62375" y="6445"/>
                      <a:pt x="61839" y="6370"/>
                      <a:pt x="61312" y="6315"/>
                    </a:cubicBezTo>
                    <a:cubicBezTo>
                      <a:pt x="61082" y="6294"/>
                      <a:pt x="60851" y="6286"/>
                      <a:pt x="60619" y="6286"/>
                    </a:cubicBezTo>
                    <a:cubicBezTo>
                      <a:pt x="60314" y="6286"/>
                      <a:pt x="60008" y="6299"/>
                      <a:pt x="59703" y="6311"/>
                    </a:cubicBezTo>
                    <a:cubicBezTo>
                      <a:pt x="59439" y="6320"/>
                      <a:pt x="59175" y="6374"/>
                      <a:pt x="58916" y="6441"/>
                    </a:cubicBezTo>
                    <a:cubicBezTo>
                      <a:pt x="58510" y="6550"/>
                      <a:pt x="58082" y="6579"/>
                      <a:pt x="57689" y="6747"/>
                    </a:cubicBezTo>
                    <a:cubicBezTo>
                      <a:pt x="57073" y="7002"/>
                      <a:pt x="56453" y="7249"/>
                      <a:pt x="55888" y="7618"/>
                    </a:cubicBezTo>
                    <a:cubicBezTo>
                      <a:pt x="55377" y="7945"/>
                      <a:pt x="54891" y="8288"/>
                      <a:pt x="54463" y="8720"/>
                    </a:cubicBezTo>
                    <a:cubicBezTo>
                      <a:pt x="54275" y="8912"/>
                      <a:pt x="54091" y="9101"/>
                      <a:pt x="53898" y="9289"/>
                    </a:cubicBezTo>
                    <a:cubicBezTo>
                      <a:pt x="53835" y="9352"/>
                      <a:pt x="53760" y="9402"/>
                      <a:pt x="53693" y="9457"/>
                    </a:cubicBezTo>
                    <a:cubicBezTo>
                      <a:pt x="53681" y="9465"/>
                      <a:pt x="53663" y="9469"/>
                      <a:pt x="53644" y="9469"/>
                    </a:cubicBezTo>
                    <a:cubicBezTo>
                      <a:pt x="53592" y="9469"/>
                      <a:pt x="53526" y="9444"/>
                      <a:pt x="53517" y="9411"/>
                    </a:cubicBezTo>
                    <a:cubicBezTo>
                      <a:pt x="53488" y="9306"/>
                      <a:pt x="53471" y="9193"/>
                      <a:pt x="53433" y="9092"/>
                    </a:cubicBezTo>
                    <a:cubicBezTo>
                      <a:pt x="53345" y="8854"/>
                      <a:pt x="53320" y="8619"/>
                      <a:pt x="53416" y="8372"/>
                    </a:cubicBezTo>
                    <a:cubicBezTo>
                      <a:pt x="53454" y="8271"/>
                      <a:pt x="53450" y="8154"/>
                      <a:pt x="53467" y="8045"/>
                    </a:cubicBezTo>
                    <a:cubicBezTo>
                      <a:pt x="53483" y="7911"/>
                      <a:pt x="53500" y="7781"/>
                      <a:pt x="53529" y="7652"/>
                    </a:cubicBezTo>
                    <a:cubicBezTo>
                      <a:pt x="53684" y="6977"/>
                      <a:pt x="53890" y="6315"/>
                      <a:pt x="53881" y="5616"/>
                    </a:cubicBezTo>
                    <a:cubicBezTo>
                      <a:pt x="53881" y="5553"/>
                      <a:pt x="53894" y="5482"/>
                      <a:pt x="53915" y="5419"/>
                    </a:cubicBezTo>
                    <a:cubicBezTo>
                      <a:pt x="54007" y="5159"/>
                      <a:pt x="54011" y="4900"/>
                      <a:pt x="53919" y="4632"/>
                    </a:cubicBezTo>
                    <a:cubicBezTo>
                      <a:pt x="53894" y="4552"/>
                      <a:pt x="53881" y="4460"/>
                      <a:pt x="53881" y="4372"/>
                    </a:cubicBezTo>
                    <a:cubicBezTo>
                      <a:pt x="53869" y="3731"/>
                      <a:pt x="53663" y="3149"/>
                      <a:pt x="53358" y="2596"/>
                    </a:cubicBezTo>
                    <a:cubicBezTo>
                      <a:pt x="53073" y="2077"/>
                      <a:pt x="52704" y="1620"/>
                      <a:pt x="52231" y="1285"/>
                    </a:cubicBezTo>
                    <a:cubicBezTo>
                      <a:pt x="51314" y="627"/>
                      <a:pt x="50313" y="154"/>
                      <a:pt x="49152" y="121"/>
                    </a:cubicBezTo>
                    <a:cubicBezTo>
                      <a:pt x="49018" y="116"/>
                      <a:pt x="48884" y="87"/>
                      <a:pt x="48755" y="58"/>
                    </a:cubicBezTo>
                    <a:cubicBezTo>
                      <a:pt x="48581" y="21"/>
                      <a:pt x="48407" y="1"/>
                      <a:pt x="48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1916475" y="3698225"/>
                <a:ext cx="1491350" cy="1315000"/>
              </a:xfrm>
              <a:custGeom>
                <a:avLst/>
                <a:gdLst/>
                <a:ahLst/>
                <a:cxnLst/>
                <a:rect l="l" t="t" r="r" b="b"/>
                <a:pathLst>
                  <a:path w="59654" h="52600" extrusionOk="0">
                    <a:moveTo>
                      <a:pt x="13144" y="0"/>
                    </a:moveTo>
                    <a:cubicBezTo>
                      <a:pt x="12985" y="34"/>
                      <a:pt x="12868" y="139"/>
                      <a:pt x="12746" y="239"/>
                    </a:cubicBezTo>
                    <a:cubicBezTo>
                      <a:pt x="11502" y="1253"/>
                      <a:pt x="10267" y="2279"/>
                      <a:pt x="9052" y="3330"/>
                    </a:cubicBezTo>
                    <a:cubicBezTo>
                      <a:pt x="7012" y="5098"/>
                      <a:pt x="5031" y="6932"/>
                      <a:pt x="3100" y="8817"/>
                    </a:cubicBezTo>
                    <a:cubicBezTo>
                      <a:pt x="2346" y="9546"/>
                      <a:pt x="1617" y="10300"/>
                      <a:pt x="876" y="11041"/>
                    </a:cubicBezTo>
                    <a:cubicBezTo>
                      <a:pt x="750" y="11167"/>
                      <a:pt x="616" y="11284"/>
                      <a:pt x="487" y="11406"/>
                    </a:cubicBezTo>
                    <a:cubicBezTo>
                      <a:pt x="369" y="11540"/>
                      <a:pt x="256" y="11674"/>
                      <a:pt x="139" y="11808"/>
                    </a:cubicBezTo>
                    <a:cubicBezTo>
                      <a:pt x="13" y="11954"/>
                      <a:pt x="1" y="12017"/>
                      <a:pt x="89" y="12164"/>
                    </a:cubicBezTo>
                    <a:cubicBezTo>
                      <a:pt x="227" y="12394"/>
                      <a:pt x="365" y="12624"/>
                      <a:pt x="508" y="12851"/>
                    </a:cubicBezTo>
                    <a:cubicBezTo>
                      <a:pt x="4520" y="19339"/>
                      <a:pt x="9291" y="25215"/>
                      <a:pt x="14815" y="30476"/>
                    </a:cubicBezTo>
                    <a:cubicBezTo>
                      <a:pt x="18313" y="33810"/>
                      <a:pt x="22057" y="36838"/>
                      <a:pt x="26049" y="39556"/>
                    </a:cubicBezTo>
                    <a:cubicBezTo>
                      <a:pt x="34706" y="45458"/>
                      <a:pt x="44122" y="49680"/>
                      <a:pt x="54279" y="52248"/>
                    </a:cubicBezTo>
                    <a:cubicBezTo>
                      <a:pt x="54778" y="52373"/>
                      <a:pt x="55280" y="52478"/>
                      <a:pt x="55779" y="52591"/>
                    </a:cubicBezTo>
                    <a:cubicBezTo>
                      <a:pt x="55804" y="52597"/>
                      <a:pt x="55829" y="52599"/>
                      <a:pt x="55852" y="52599"/>
                    </a:cubicBezTo>
                    <a:cubicBezTo>
                      <a:pt x="55965" y="52599"/>
                      <a:pt x="56057" y="52539"/>
                      <a:pt x="56147" y="52474"/>
                    </a:cubicBezTo>
                    <a:cubicBezTo>
                      <a:pt x="56239" y="52323"/>
                      <a:pt x="56323" y="52168"/>
                      <a:pt x="56428" y="52021"/>
                    </a:cubicBezTo>
                    <a:cubicBezTo>
                      <a:pt x="57622" y="50300"/>
                      <a:pt x="58501" y="48432"/>
                      <a:pt x="59067" y="46417"/>
                    </a:cubicBezTo>
                    <a:cubicBezTo>
                      <a:pt x="59460" y="44989"/>
                      <a:pt x="59653" y="43536"/>
                      <a:pt x="59645" y="42053"/>
                    </a:cubicBezTo>
                    <a:cubicBezTo>
                      <a:pt x="59645" y="41559"/>
                      <a:pt x="59586" y="41073"/>
                      <a:pt x="59557" y="40583"/>
                    </a:cubicBezTo>
                    <a:cubicBezTo>
                      <a:pt x="59506" y="39690"/>
                      <a:pt x="59347" y="38811"/>
                      <a:pt x="59217" y="37927"/>
                    </a:cubicBezTo>
                    <a:cubicBezTo>
                      <a:pt x="59205" y="37843"/>
                      <a:pt x="59155" y="37764"/>
                      <a:pt x="59125" y="37680"/>
                    </a:cubicBezTo>
                    <a:cubicBezTo>
                      <a:pt x="59092" y="37680"/>
                      <a:pt x="59058" y="37681"/>
                      <a:pt x="59025" y="37681"/>
                    </a:cubicBezTo>
                    <a:cubicBezTo>
                      <a:pt x="58991" y="37681"/>
                      <a:pt x="58958" y="37680"/>
                      <a:pt x="58924" y="37676"/>
                    </a:cubicBezTo>
                    <a:cubicBezTo>
                      <a:pt x="58686" y="37638"/>
                      <a:pt x="58447" y="37575"/>
                      <a:pt x="58204" y="37554"/>
                    </a:cubicBezTo>
                    <a:cubicBezTo>
                      <a:pt x="57982" y="37529"/>
                      <a:pt x="57764" y="37533"/>
                      <a:pt x="57546" y="37450"/>
                    </a:cubicBezTo>
                    <a:cubicBezTo>
                      <a:pt x="57425" y="37408"/>
                      <a:pt x="57282" y="37416"/>
                      <a:pt x="57153" y="37412"/>
                    </a:cubicBezTo>
                    <a:cubicBezTo>
                      <a:pt x="56993" y="37408"/>
                      <a:pt x="56838" y="37399"/>
                      <a:pt x="56692" y="37341"/>
                    </a:cubicBezTo>
                    <a:cubicBezTo>
                      <a:pt x="56608" y="37311"/>
                      <a:pt x="56520" y="37290"/>
                      <a:pt x="56432" y="37286"/>
                    </a:cubicBezTo>
                    <a:cubicBezTo>
                      <a:pt x="56005" y="37265"/>
                      <a:pt x="55599" y="37152"/>
                      <a:pt x="55188" y="37056"/>
                    </a:cubicBezTo>
                    <a:cubicBezTo>
                      <a:pt x="54928" y="36997"/>
                      <a:pt x="54652" y="37027"/>
                      <a:pt x="54409" y="36897"/>
                    </a:cubicBezTo>
                    <a:cubicBezTo>
                      <a:pt x="53680" y="36800"/>
                      <a:pt x="52981" y="36566"/>
                      <a:pt x="52269" y="36403"/>
                    </a:cubicBezTo>
                    <a:cubicBezTo>
                      <a:pt x="50920" y="36088"/>
                      <a:pt x="49609" y="35665"/>
                      <a:pt x="48306" y="35213"/>
                    </a:cubicBezTo>
                    <a:cubicBezTo>
                      <a:pt x="47532" y="34945"/>
                      <a:pt x="46765" y="34643"/>
                      <a:pt x="45999" y="34338"/>
                    </a:cubicBezTo>
                    <a:cubicBezTo>
                      <a:pt x="44612" y="33781"/>
                      <a:pt x="43264" y="33135"/>
                      <a:pt x="41948" y="32432"/>
                    </a:cubicBezTo>
                    <a:cubicBezTo>
                      <a:pt x="41144" y="32005"/>
                      <a:pt x="40344" y="31565"/>
                      <a:pt x="39569" y="31083"/>
                    </a:cubicBezTo>
                    <a:cubicBezTo>
                      <a:pt x="38945" y="30694"/>
                      <a:pt x="38317" y="30312"/>
                      <a:pt x="37701" y="29915"/>
                    </a:cubicBezTo>
                    <a:cubicBezTo>
                      <a:pt x="37157" y="29567"/>
                      <a:pt x="36612" y="29215"/>
                      <a:pt x="36089" y="28838"/>
                    </a:cubicBezTo>
                    <a:cubicBezTo>
                      <a:pt x="35477" y="28398"/>
                      <a:pt x="34845" y="27988"/>
                      <a:pt x="34258" y="27502"/>
                    </a:cubicBezTo>
                    <a:cubicBezTo>
                      <a:pt x="34091" y="27360"/>
                      <a:pt x="33906" y="27234"/>
                      <a:pt x="33726" y="27100"/>
                    </a:cubicBezTo>
                    <a:cubicBezTo>
                      <a:pt x="33266" y="26756"/>
                      <a:pt x="32801" y="26409"/>
                      <a:pt x="32373" y="26019"/>
                    </a:cubicBezTo>
                    <a:cubicBezTo>
                      <a:pt x="31934" y="25793"/>
                      <a:pt x="31657" y="25353"/>
                      <a:pt x="31226" y="25106"/>
                    </a:cubicBezTo>
                    <a:cubicBezTo>
                      <a:pt x="31075" y="25022"/>
                      <a:pt x="30966" y="24867"/>
                      <a:pt x="30836" y="24742"/>
                    </a:cubicBezTo>
                    <a:cubicBezTo>
                      <a:pt x="30644" y="24557"/>
                      <a:pt x="30468" y="24361"/>
                      <a:pt x="30229" y="24227"/>
                    </a:cubicBezTo>
                    <a:cubicBezTo>
                      <a:pt x="30095" y="24151"/>
                      <a:pt x="29990" y="24026"/>
                      <a:pt x="29881" y="23912"/>
                    </a:cubicBezTo>
                    <a:cubicBezTo>
                      <a:pt x="29513" y="23556"/>
                      <a:pt x="29153" y="23192"/>
                      <a:pt x="28788" y="22832"/>
                    </a:cubicBezTo>
                    <a:cubicBezTo>
                      <a:pt x="28612" y="22660"/>
                      <a:pt x="28424" y="22505"/>
                      <a:pt x="28231" y="22354"/>
                    </a:cubicBezTo>
                    <a:cubicBezTo>
                      <a:pt x="27812" y="22023"/>
                      <a:pt x="27435" y="21638"/>
                      <a:pt x="27100" y="21219"/>
                    </a:cubicBezTo>
                    <a:cubicBezTo>
                      <a:pt x="26991" y="21081"/>
                      <a:pt x="26887" y="20934"/>
                      <a:pt x="26761" y="20809"/>
                    </a:cubicBezTo>
                    <a:cubicBezTo>
                      <a:pt x="26434" y="20470"/>
                      <a:pt x="26103" y="20143"/>
                      <a:pt x="25772" y="19808"/>
                    </a:cubicBezTo>
                    <a:cubicBezTo>
                      <a:pt x="25601" y="19636"/>
                      <a:pt x="25421" y="19468"/>
                      <a:pt x="25299" y="19246"/>
                    </a:cubicBezTo>
                    <a:cubicBezTo>
                      <a:pt x="25249" y="19154"/>
                      <a:pt x="25161" y="19075"/>
                      <a:pt x="25086" y="18995"/>
                    </a:cubicBezTo>
                    <a:cubicBezTo>
                      <a:pt x="24809" y="18706"/>
                      <a:pt x="24508" y="18442"/>
                      <a:pt x="24298" y="18090"/>
                    </a:cubicBezTo>
                    <a:cubicBezTo>
                      <a:pt x="24231" y="17977"/>
                      <a:pt x="24118" y="17894"/>
                      <a:pt x="24026" y="17797"/>
                    </a:cubicBezTo>
                    <a:cubicBezTo>
                      <a:pt x="23854" y="17621"/>
                      <a:pt x="23703" y="17429"/>
                      <a:pt x="23553" y="17236"/>
                    </a:cubicBezTo>
                    <a:cubicBezTo>
                      <a:pt x="23318" y="16939"/>
                      <a:pt x="23096" y="16633"/>
                      <a:pt x="22841" y="16352"/>
                    </a:cubicBezTo>
                    <a:cubicBezTo>
                      <a:pt x="22568" y="16059"/>
                      <a:pt x="22346" y="15724"/>
                      <a:pt x="22087" y="15418"/>
                    </a:cubicBezTo>
                    <a:cubicBezTo>
                      <a:pt x="21802" y="15083"/>
                      <a:pt x="21546" y="14715"/>
                      <a:pt x="21282" y="14359"/>
                    </a:cubicBezTo>
                    <a:cubicBezTo>
                      <a:pt x="20914" y="13856"/>
                      <a:pt x="20575" y="13332"/>
                      <a:pt x="20219" y="12821"/>
                    </a:cubicBezTo>
                    <a:cubicBezTo>
                      <a:pt x="19988" y="12495"/>
                      <a:pt x="19745" y="12176"/>
                      <a:pt x="19527" y="11841"/>
                    </a:cubicBezTo>
                    <a:cubicBezTo>
                      <a:pt x="18987" y="11024"/>
                      <a:pt x="18451" y="10208"/>
                      <a:pt x="17953" y="9362"/>
                    </a:cubicBezTo>
                    <a:cubicBezTo>
                      <a:pt x="17622" y="8809"/>
                      <a:pt x="17270" y="8268"/>
                      <a:pt x="16939" y="7716"/>
                    </a:cubicBezTo>
                    <a:cubicBezTo>
                      <a:pt x="16755" y="7410"/>
                      <a:pt x="16600" y="7087"/>
                      <a:pt x="16415" y="6786"/>
                    </a:cubicBezTo>
                    <a:cubicBezTo>
                      <a:pt x="16101" y="6271"/>
                      <a:pt x="15821" y="5739"/>
                      <a:pt x="15548" y="5202"/>
                    </a:cubicBezTo>
                    <a:cubicBezTo>
                      <a:pt x="14861" y="3850"/>
                      <a:pt x="14191" y="2488"/>
                      <a:pt x="13504" y="1135"/>
                    </a:cubicBezTo>
                    <a:cubicBezTo>
                      <a:pt x="13375" y="876"/>
                      <a:pt x="13282" y="604"/>
                      <a:pt x="13182" y="331"/>
                    </a:cubicBezTo>
                    <a:cubicBezTo>
                      <a:pt x="13148" y="227"/>
                      <a:pt x="13157" y="109"/>
                      <a:pt x="13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2027275" y="748025"/>
                <a:ext cx="1189850" cy="1969700"/>
              </a:xfrm>
              <a:custGeom>
                <a:avLst/>
                <a:gdLst/>
                <a:ahLst/>
                <a:cxnLst/>
                <a:rect l="l" t="t" r="r" b="b"/>
                <a:pathLst>
                  <a:path w="47594" h="78788" extrusionOk="0">
                    <a:moveTo>
                      <a:pt x="44615" y="0"/>
                    </a:moveTo>
                    <a:cubicBezTo>
                      <a:pt x="44588" y="0"/>
                      <a:pt x="44559" y="5"/>
                      <a:pt x="44528" y="14"/>
                    </a:cubicBezTo>
                    <a:cubicBezTo>
                      <a:pt x="44402" y="56"/>
                      <a:pt x="44272" y="94"/>
                      <a:pt x="44147" y="136"/>
                    </a:cubicBezTo>
                    <a:cubicBezTo>
                      <a:pt x="40729" y="1246"/>
                      <a:pt x="37391" y="2553"/>
                      <a:pt x="34132" y="4069"/>
                    </a:cubicBezTo>
                    <a:cubicBezTo>
                      <a:pt x="27900" y="6972"/>
                      <a:pt x="22086" y="10557"/>
                      <a:pt x="16679" y="14804"/>
                    </a:cubicBezTo>
                    <a:cubicBezTo>
                      <a:pt x="16612" y="14858"/>
                      <a:pt x="16553" y="14926"/>
                      <a:pt x="16490" y="14988"/>
                    </a:cubicBezTo>
                    <a:cubicBezTo>
                      <a:pt x="16494" y="15148"/>
                      <a:pt x="16461" y="15294"/>
                      <a:pt x="16385" y="15437"/>
                    </a:cubicBezTo>
                    <a:cubicBezTo>
                      <a:pt x="16143" y="15914"/>
                      <a:pt x="15916" y="16400"/>
                      <a:pt x="15669" y="16873"/>
                    </a:cubicBezTo>
                    <a:cubicBezTo>
                      <a:pt x="15012" y="18142"/>
                      <a:pt x="14480" y="19470"/>
                      <a:pt x="13810" y="20727"/>
                    </a:cubicBezTo>
                    <a:cubicBezTo>
                      <a:pt x="13776" y="20785"/>
                      <a:pt x="13747" y="20848"/>
                      <a:pt x="13726" y="20911"/>
                    </a:cubicBezTo>
                    <a:cubicBezTo>
                      <a:pt x="13454" y="21644"/>
                      <a:pt x="13072" y="22327"/>
                      <a:pt x="12775" y="23043"/>
                    </a:cubicBezTo>
                    <a:cubicBezTo>
                      <a:pt x="12536" y="23621"/>
                      <a:pt x="12247" y="24174"/>
                      <a:pt x="12009" y="24752"/>
                    </a:cubicBezTo>
                    <a:cubicBezTo>
                      <a:pt x="11895" y="25016"/>
                      <a:pt x="11774" y="25279"/>
                      <a:pt x="11673" y="25552"/>
                    </a:cubicBezTo>
                    <a:cubicBezTo>
                      <a:pt x="11502" y="26008"/>
                      <a:pt x="11271" y="26444"/>
                      <a:pt x="11104" y="26905"/>
                    </a:cubicBezTo>
                    <a:cubicBezTo>
                      <a:pt x="10907" y="27445"/>
                      <a:pt x="10672" y="27977"/>
                      <a:pt x="10450" y="28513"/>
                    </a:cubicBezTo>
                    <a:cubicBezTo>
                      <a:pt x="10287" y="28902"/>
                      <a:pt x="10082" y="29279"/>
                      <a:pt x="9956" y="29677"/>
                    </a:cubicBezTo>
                    <a:cubicBezTo>
                      <a:pt x="9621" y="30720"/>
                      <a:pt x="9118" y="31692"/>
                      <a:pt x="8800" y="32739"/>
                    </a:cubicBezTo>
                    <a:cubicBezTo>
                      <a:pt x="8494" y="33384"/>
                      <a:pt x="8314" y="34075"/>
                      <a:pt x="8055" y="34737"/>
                    </a:cubicBezTo>
                    <a:cubicBezTo>
                      <a:pt x="7711" y="35608"/>
                      <a:pt x="7443" y="36505"/>
                      <a:pt x="7129" y="37384"/>
                    </a:cubicBezTo>
                    <a:cubicBezTo>
                      <a:pt x="6760" y="38410"/>
                      <a:pt x="6417" y="39445"/>
                      <a:pt x="6115" y="40492"/>
                    </a:cubicBezTo>
                    <a:cubicBezTo>
                      <a:pt x="5860" y="41367"/>
                      <a:pt x="5558" y="42230"/>
                      <a:pt x="5294" y="43106"/>
                    </a:cubicBezTo>
                    <a:cubicBezTo>
                      <a:pt x="5160" y="43554"/>
                      <a:pt x="4976" y="43985"/>
                      <a:pt x="4859" y="44438"/>
                    </a:cubicBezTo>
                    <a:cubicBezTo>
                      <a:pt x="4649" y="45254"/>
                      <a:pt x="4394" y="46059"/>
                      <a:pt x="4172" y="46875"/>
                    </a:cubicBezTo>
                    <a:cubicBezTo>
                      <a:pt x="3988" y="47562"/>
                      <a:pt x="3799" y="48245"/>
                      <a:pt x="3619" y="48932"/>
                    </a:cubicBezTo>
                    <a:cubicBezTo>
                      <a:pt x="3451" y="49556"/>
                      <a:pt x="3292" y="50180"/>
                      <a:pt x="3133" y="50804"/>
                    </a:cubicBezTo>
                    <a:cubicBezTo>
                      <a:pt x="3033" y="51189"/>
                      <a:pt x="2907" y="51575"/>
                      <a:pt x="2848" y="51968"/>
                    </a:cubicBezTo>
                    <a:cubicBezTo>
                      <a:pt x="2727" y="52735"/>
                      <a:pt x="2471" y="53476"/>
                      <a:pt x="2392" y="54251"/>
                    </a:cubicBezTo>
                    <a:cubicBezTo>
                      <a:pt x="2233" y="54670"/>
                      <a:pt x="2182" y="55114"/>
                      <a:pt x="2094" y="55550"/>
                    </a:cubicBezTo>
                    <a:cubicBezTo>
                      <a:pt x="2002" y="55981"/>
                      <a:pt x="1902" y="56412"/>
                      <a:pt x="1856" y="56856"/>
                    </a:cubicBezTo>
                    <a:cubicBezTo>
                      <a:pt x="1835" y="57095"/>
                      <a:pt x="1780" y="57342"/>
                      <a:pt x="1713" y="57573"/>
                    </a:cubicBezTo>
                    <a:cubicBezTo>
                      <a:pt x="1638" y="57837"/>
                      <a:pt x="1650" y="58105"/>
                      <a:pt x="1588" y="58360"/>
                    </a:cubicBezTo>
                    <a:cubicBezTo>
                      <a:pt x="1529" y="58599"/>
                      <a:pt x="1495" y="58838"/>
                      <a:pt x="1466" y="59081"/>
                    </a:cubicBezTo>
                    <a:cubicBezTo>
                      <a:pt x="1433" y="59344"/>
                      <a:pt x="1324" y="59596"/>
                      <a:pt x="1336" y="59868"/>
                    </a:cubicBezTo>
                    <a:cubicBezTo>
                      <a:pt x="1340" y="59935"/>
                      <a:pt x="1324" y="60006"/>
                      <a:pt x="1299" y="60065"/>
                    </a:cubicBezTo>
                    <a:cubicBezTo>
                      <a:pt x="1227" y="60232"/>
                      <a:pt x="1211" y="60408"/>
                      <a:pt x="1211" y="60588"/>
                    </a:cubicBezTo>
                    <a:cubicBezTo>
                      <a:pt x="1215" y="60769"/>
                      <a:pt x="1185" y="60940"/>
                      <a:pt x="1131" y="61116"/>
                    </a:cubicBezTo>
                    <a:cubicBezTo>
                      <a:pt x="1093" y="61238"/>
                      <a:pt x="1093" y="61376"/>
                      <a:pt x="1081" y="61510"/>
                    </a:cubicBezTo>
                    <a:cubicBezTo>
                      <a:pt x="1068" y="61619"/>
                      <a:pt x="1089" y="61740"/>
                      <a:pt x="1051" y="61841"/>
                    </a:cubicBezTo>
                    <a:cubicBezTo>
                      <a:pt x="955" y="62100"/>
                      <a:pt x="976" y="62369"/>
                      <a:pt x="930" y="62628"/>
                    </a:cubicBezTo>
                    <a:cubicBezTo>
                      <a:pt x="863" y="63026"/>
                      <a:pt x="796" y="63416"/>
                      <a:pt x="792" y="63818"/>
                    </a:cubicBezTo>
                    <a:cubicBezTo>
                      <a:pt x="792" y="63864"/>
                      <a:pt x="783" y="63910"/>
                      <a:pt x="762" y="63948"/>
                    </a:cubicBezTo>
                    <a:cubicBezTo>
                      <a:pt x="666" y="64161"/>
                      <a:pt x="683" y="64383"/>
                      <a:pt x="674" y="64605"/>
                    </a:cubicBezTo>
                    <a:cubicBezTo>
                      <a:pt x="666" y="64785"/>
                      <a:pt x="683" y="64974"/>
                      <a:pt x="628" y="65137"/>
                    </a:cubicBezTo>
                    <a:cubicBezTo>
                      <a:pt x="549" y="65376"/>
                      <a:pt x="549" y="65619"/>
                      <a:pt x="540" y="65862"/>
                    </a:cubicBezTo>
                    <a:cubicBezTo>
                      <a:pt x="536" y="66063"/>
                      <a:pt x="557" y="66276"/>
                      <a:pt x="499" y="66461"/>
                    </a:cubicBezTo>
                    <a:cubicBezTo>
                      <a:pt x="406" y="66745"/>
                      <a:pt x="415" y="67030"/>
                      <a:pt x="406" y="67319"/>
                    </a:cubicBezTo>
                    <a:cubicBezTo>
                      <a:pt x="402" y="67541"/>
                      <a:pt x="440" y="67772"/>
                      <a:pt x="356" y="67981"/>
                    </a:cubicBezTo>
                    <a:cubicBezTo>
                      <a:pt x="272" y="68199"/>
                      <a:pt x="281" y="68421"/>
                      <a:pt x="277" y="68643"/>
                    </a:cubicBezTo>
                    <a:cubicBezTo>
                      <a:pt x="264" y="69087"/>
                      <a:pt x="306" y="69535"/>
                      <a:pt x="163" y="69971"/>
                    </a:cubicBezTo>
                    <a:cubicBezTo>
                      <a:pt x="122" y="70092"/>
                      <a:pt x="143" y="70234"/>
                      <a:pt x="143" y="70369"/>
                    </a:cubicBezTo>
                    <a:cubicBezTo>
                      <a:pt x="138" y="70838"/>
                      <a:pt x="143" y="71307"/>
                      <a:pt x="134" y="71776"/>
                    </a:cubicBezTo>
                    <a:cubicBezTo>
                      <a:pt x="134" y="71931"/>
                      <a:pt x="143" y="72094"/>
                      <a:pt x="92" y="72237"/>
                    </a:cubicBezTo>
                    <a:cubicBezTo>
                      <a:pt x="0" y="72500"/>
                      <a:pt x="9" y="72764"/>
                      <a:pt x="9" y="73032"/>
                    </a:cubicBezTo>
                    <a:cubicBezTo>
                      <a:pt x="9" y="74750"/>
                      <a:pt x="4" y="76467"/>
                      <a:pt x="4" y="78184"/>
                    </a:cubicBezTo>
                    <a:cubicBezTo>
                      <a:pt x="4" y="78385"/>
                      <a:pt x="17" y="78586"/>
                      <a:pt x="25" y="78787"/>
                    </a:cubicBezTo>
                    <a:cubicBezTo>
                      <a:pt x="310" y="78729"/>
                      <a:pt x="574" y="78599"/>
                      <a:pt x="829" y="78465"/>
                    </a:cubicBezTo>
                    <a:cubicBezTo>
                      <a:pt x="1763" y="77983"/>
                      <a:pt x="2635" y="77397"/>
                      <a:pt x="3439" y="76718"/>
                    </a:cubicBezTo>
                    <a:cubicBezTo>
                      <a:pt x="4138" y="76128"/>
                      <a:pt x="4825" y="75520"/>
                      <a:pt x="5516" y="74921"/>
                    </a:cubicBezTo>
                    <a:cubicBezTo>
                      <a:pt x="6207" y="74318"/>
                      <a:pt x="6936" y="73765"/>
                      <a:pt x="7715" y="73280"/>
                    </a:cubicBezTo>
                    <a:cubicBezTo>
                      <a:pt x="8398" y="72852"/>
                      <a:pt x="9118" y="72496"/>
                      <a:pt x="9898" y="72278"/>
                    </a:cubicBezTo>
                    <a:cubicBezTo>
                      <a:pt x="10443" y="72122"/>
                      <a:pt x="10987" y="72045"/>
                      <a:pt x="11529" y="72045"/>
                    </a:cubicBezTo>
                    <a:cubicBezTo>
                      <a:pt x="12107" y="72045"/>
                      <a:pt x="12684" y="72133"/>
                      <a:pt x="13261" y="72308"/>
                    </a:cubicBezTo>
                    <a:cubicBezTo>
                      <a:pt x="14040" y="72542"/>
                      <a:pt x="14748" y="72915"/>
                      <a:pt x="15422" y="73355"/>
                    </a:cubicBezTo>
                    <a:cubicBezTo>
                      <a:pt x="16323" y="73941"/>
                      <a:pt x="17165" y="74607"/>
                      <a:pt x="18011" y="75265"/>
                    </a:cubicBezTo>
                    <a:cubicBezTo>
                      <a:pt x="18731" y="75830"/>
                      <a:pt x="19477" y="76358"/>
                      <a:pt x="20272" y="76815"/>
                    </a:cubicBezTo>
                    <a:cubicBezTo>
                      <a:pt x="21479" y="77502"/>
                      <a:pt x="22790" y="77845"/>
                      <a:pt x="24163" y="77937"/>
                    </a:cubicBezTo>
                    <a:cubicBezTo>
                      <a:pt x="24344" y="77949"/>
                      <a:pt x="24523" y="77955"/>
                      <a:pt x="24703" y="77955"/>
                    </a:cubicBezTo>
                    <a:cubicBezTo>
                      <a:pt x="25460" y="77955"/>
                      <a:pt x="26212" y="77853"/>
                      <a:pt x="26953" y="77694"/>
                    </a:cubicBezTo>
                    <a:cubicBezTo>
                      <a:pt x="28503" y="77359"/>
                      <a:pt x="29927" y="76731"/>
                      <a:pt x="31229" y="75843"/>
                    </a:cubicBezTo>
                    <a:cubicBezTo>
                      <a:pt x="32461" y="75009"/>
                      <a:pt x="33495" y="73966"/>
                      <a:pt x="34404" y="72794"/>
                    </a:cubicBezTo>
                    <a:cubicBezTo>
                      <a:pt x="35397" y="71516"/>
                      <a:pt x="36172" y="70109"/>
                      <a:pt x="36817" y="68630"/>
                    </a:cubicBezTo>
                    <a:cubicBezTo>
                      <a:pt x="37696" y="66616"/>
                      <a:pt x="38291" y="64513"/>
                      <a:pt x="38706" y="62364"/>
                    </a:cubicBezTo>
                    <a:cubicBezTo>
                      <a:pt x="38924" y="61246"/>
                      <a:pt x="39121" y="60123"/>
                      <a:pt x="39171" y="58984"/>
                    </a:cubicBezTo>
                    <a:cubicBezTo>
                      <a:pt x="39175" y="58896"/>
                      <a:pt x="39196" y="58808"/>
                      <a:pt x="39204" y="58720"/>
                    </a:cubicBezTo>
                    <a:cubicBezTo>
                      <a:pt x="39229" y="58498"/>
                      <a:pt x="39259" y="58276"/>
                      <a:pt x="39271" y="58054"/>
                    </a:cubicBezTo>
                    <a:cubicBezTo>
                      <a:pt x="39334" y="56446"/>
                      <a:pt x="39330" y="54838"/>
                      <a:pt x="39267" y="53229"/>
                    </a:cubicBezTo>
                    <a:cubicBezTo>
                      <a:pt x="39263" y="53074"/>
                      <a:pt x="39259" y="52919"/>
                      <a:pt x="39242" y="52764"/>
                    </a:cubicBezTo>
                    <a:cubicBezTo>
                      <a:pt x="39171" y="52186"/>
                      <a:pt x="39087" y="51612"/>
                      <a:pt x="39028" y="51034"/>
                    </a:cubicBezTo>
                    <a:cubicBezTo>
                      <a:pt x="38932" y="50059"/>
                      <a:pt x="38731" y="49099"/>
                      <a:pt x="38526" y="48140"/>
                    </a:cubicBezTo>
                    <a:cubicBezTo>
                      <a:pt x="38216" y="46699"/>
                      <a:pt x="37793" y="45288"/>
                      <a:pt x="37374" y="43876"/>
                    </a:cubicBezTo>
                    <a:cubicBezTo>
                      <a:pt x="37010" y="42637"/>
                      <a:pt x="36649" y="41393"/>
                      <a:pt x="36390" y="40123"/>
                    </a:cubicBezTo>
                    <a:cubicBezTo>
                      <a:pt x="36184" y="39118"/>
                      <a:pt x="36025" y="38105"/>
                      <a:pt x="36034" y="37070"/>
                    </a:cubicBezTo>
                    <a:cubicBezTo>
                      <a:pt x="36038" y="36714"/>
                      <a:pt x="36034" y="36358"/>
                      <a:pt x="36042" y="35998"/>
                    </a:cubicBezTo>
                    <a:cubicBezTo>
                      <a:pt x="36055" y="35529"/>
                      <a:pt x="36092" y="35068"/>
                      <a:pt x="36168" y="34599"/>
                    </a:cubicBezTo>
                    <a:cubicBezTo>
                      <a:pt x="36318" y="33627"/>
                      <a:pt x="36557" y="32676"/>
                      <a:pt x="36884" y="31751"/>
                    </a:cubicBezTo>
                    <a:cubicBezTo>
                      <a:pt x="37370" y="30377"/>
                      <a:pt x="38002" y="29070"/>
                      <a:pt x="38723" y="27809"/>
                    </a:cubicBezTo>
                    <a:cubicBezTo>
                      <a:pt x="39384" y="26645"/>
                      <a:pt x="40105" y="25514"/>
                      <a:pt x="40846" y="24400"/>
                    </a:cubicBezTo>
                    <a:cubicBezTo>
                      <a:pt x="41877" y="22859"/>
                      <a:pt x="42907" y="21317"/>
                      <a:pt x="43900" y="19755"/>
                    </a:cubicBezTo>
                    <a:cubicBezTo>
                      <a:pt x="44691" y="18511"/>
                      <a:pt x="45412" y="17229"/>
                      <a:pt x="46015" y="15876"/>
                    </a:cubicBezTo>
                    <a:cubicBezTo>
                      <a:pt x="46551" y="14670"/>
                      <a:pt x="46999" y="13434"/>
                      <a:pt x="47267" y="12140"/>
                    </a:cubicBezTo>
                    <a:cubicBezTo>
                      <a:pt x="47460" y="11198"/>
                      <a:pt x="47594" y="10251"/>
                      <a:pt x="47585" y="9284"/>
                    </a:cubicBezTo>
                    <a:cubicBezTo>
                      <a:pt x="47581" y="8727"/>
                      <a:pt x="47548" y="8174"/>
                      <a:pt x="47485" y="7617"/>
                    </a:cubicBezTo>
                    <a:cubicBezTo>
                      <a:pt x="47384" y="6704"/>
                      <a:pt x="47200" y="5811"/>
                      <a:pt x="46953" y="4932"/>
                    </a:cubicBezTo>
                    <a:cubicBezTo>
                      <a:pt x="46547" y="3508"/>
                      <a:pt x="45944" y="2163"/>
                      <a:pt x="45244" y="865"/>
                    </a:cubicBezTo>
                    <a:cubicBezTo>
                      <a:pt x="45127" y="651"/>
                      <a:pt x="45022" y="429"/>
                      <a:pt x="44913" y="207"/>
                    </a:cubicBezTo>
                    <a:cubicBezTo>
                      <a:pt x="44880" y="178"/>
                      <a:pt x="44842" y="153"/>
                      <a:pt x="44817" y="115"/>
                    </a:cubicBezTo>
                    <a:cubicBezTo>
                      <a:pt x="44761" y="40"/>
                      <a:pt x="44695" y="0"/>
                      <a:pt x="44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4155025" y="707750"/>
                <a:ext cx="1394350" cy="2190425"/>
              </a:xfrm>
              <a:custGeom>
                <a:avLst/>
                <a:gdLst/>
                <a:ahLst/>
                <a:cxnLst/>
                <a:rect l="l" t="t" r="r" b="b"/>
                <a:pathLst>
                  <a:path w="55774" h="87617" extrusionOk="0">
                    <a:moveTo>
                      <a:pt x="7329" y="1"/>
                    </a:moveTo>
                    <a:cubicBezTo>
                      <a:pt x="7303" y="1"/>
                      <a:pt x="7277" y="2"/>
                      <a:pt x="7250" y="5"/>
                    </a:cubicBezTo>
                    <a:cubicBezTo>
                      <a:pt x="6894" y="574"/>
                      <a:pt x="6538" y="1144"/>
                      <a:pt x="6186" y="1709"/>
                    </a:cubicBezTo>
                    <a:cubicBezTo>
                      <a:pt x="5248" y="3209"/>
                      <a:pt x="4398" y="4754"/>
                      <a:pt x="3602" y="6325"/>
                    </a:cubicBezTo>
                    <a:cubicBezTo>
                      <a:pt x="3037" y="7443"/>
                      <a:pt x="2517" y="8578"/>
                      <a:pt x="2048" y="9739"/>
                    </a:cubicBezTo>
                    <a:cubicBezTo>
                      <a:pt x="1223" y="11791"/>
                      <a:pt x="536" y="13889"/>
                      <a:pt x="193" y="16084"/>
                    </a:cubicBezTo>
                    <a:cubicBezTo>
                      <a:pt x="101" y="16675"/>
                      <a:pt x="13" y="17274"/>
                      <a:pt x="8" y="17877"/>
                    </a:cubicBezTo>
                    <a:cubicBezTo>
                      <a:pt x="4" y="18639"/>
                      <a:pt x="0" y="19393"/>
                      <a:pt x="109" y="20151"/>
                    </a:cubicBezTo>
                    <a:cubicBezTo>
                      <a:pt x="201" y="20834"/>
                      <a:pt x="318" y="21517"/>
                      <a:pt x="478" y="22187"/>
                    </a:cubicBezTo>
                    <a:cubicBezTo>
                      <a:pt x="917" y="24063"/>
                      <a:pt x="1575" y="25864"/>
                      <a:pt x="2379" y="27611"/>
                    </a:cubicBezTo>
                    <a:cubicBezTo>
                      <a:pt x="3267" y="29538"/>
                      <a:pt x="4272" y="31406"/>
                      <a:pt x="5286" y="33270"/>
                    </a:cubicBezTo>
                    <a:cubicBezTo>
                      <a:pt x="6023" y="34622"/>
                      <a:pt x="6764" y="35975"/>
                      <a:pt x="7481" y="37337"/>
                    </a:cubicBezTo>
                    <a:cubicBezTo>
                      <a:pt x="8034" y="38384"/>
                      <a:pt x="8519" y="39460"/>
                      <a:pt x="8984" y="40549"/>
                    </a:cubicBezTo>
                    <a:cubicBezTo>
                      <a:pt x="9755" y="42363"/>
                      <a:pt x="10362" y="44227"/>
                      <a:pt x="10861" y="46128"/>
                    </a:cubicBezTo>
                    <a:cubicBezTo>
                      <a:pt x="11112" y="47079"/>
                      <a:pt x="11305" y="48038"/>
                      <a:pt x="11489" y="49001"/>
                    </a:cubicBezTo>
                    <a:cubicBezTo>
                      <a:pt x="11606" y="49617"/>
                      <a:pt x="11707" y="50233"/>
                      <a:pt x="11774" y="50853"/>
                    </a:cubicBezTo>
                    <a:cubicBezTo>
                      <a:pt x="11845" y="51473"/>
                      <a:pt x="11958" y="52088"/>
                      <a:pt x="11954" y="52717"/>
                    </a:cubicBezTo>
                    <a:cubicBezTo>
                      <a:pt x="11954" y="52805"/>
                      <a:pt x="11975" y="52897"/>
                      <a:pt x="11983" y="52985"/>
                    </a:cubicBezTo>
                    <a:cubicBezTo>
                      <a:pt x="12008" y="53249"/>
                      <a:pt x="12042" y="53517"/>
                      <a:pt x="12054" y="53785"/>
                    </a:cubicBezTo>
                    <a:cubicBezTo>
                      <a:pt x="12105" y="55234"/>
                      <a:pt x="12092" y="56687"/>
                      <a:pt x="12067" y="58137"/>
                    </a:cubicBezTo>
                    <a:cubicBezTo>
                      <a:pt x="12054" y="58899"/>
                      <a:pt x="11908" y="59649"/>
                      <a:pt x="11900" y="60407"/>
                    </a:cubicBezTo>
                    <a:cubicBezTo>
                      <a:pt x="11900" y="60428"/>
                      <a:pt x="11891" y="60453"/>
                      <a:pt x="11891" y="60474"/>
                    </a:cubicBezTo>
                    <a:cubicBezTo>
                      <a:pt x="11820" y="60934"/>
                      <a:pt x="11736" y="61399"/>
                      <a:pt x="11686" y="61864"/>
                    </a:cubicBezTo>
                    <a:cubicBezTo>
                      <a:pt x="11611" y="62551"/>
                      <a:pt x="11476" y="63230"/>
                      <a:pt x="11347" y="63908"/>
                    </a:cubicBezTo>
                    <a:cubicBezTo>
                      <a:pt x="11083" y="65286"/>
                      <a:pt x="10785" y="66660"/>
                      <a:pt x="10547" y="68042"/>
                    </a:cubicBezTo>
                    <a:cubicBezTo>
                      <a:pt x="10379" y="68993"/>
                      <a:pt x="10308" y="69948"/>
                      <a:pt x="10220" y="70899"/>
                    </a:cubicBezTo>
                    <a:cubicBezTo>
                      <a:pt x="10132" y="71816"/>
                      <a:pt x="10233" y="72733"/>
                      <a:pt x="10362" y="73638"/>
                    </a:cubicBezTo>
                    <a:cubicBezTo>
                      <a:pt x="10488" y="74543"/>
                      <a:pt x="10723" y="75431"/>
                      <a:pt x="11049" y="76289"/>
                    </a:cubicBezTo>
                    <a:cubicBezTo>
                      <a:pt x="11334" y="77039"/>
                      <a:pt x="11640" y="77785"/>
                      <a:pt x="12000" y="78501"/>
                    </a:cubicBezTo>
                    <a:cubicBezTo>
                      <a:pt x="12846" y="80176"/>
                      <a:pt x="13763" y="81814"/>
                      <a:pt x="14769" y="83397"/>
                    </a:cubicBezTo>
                    <a:cubicBezTo>
                      <a:pt x="15384" y="84361"/>
                      <a:pt x="16096" y="85244"/>
                      <a:pt x="16938" y="86024"/>
                    </a:cubicBezTo>
                    <a:cubicBezTo>
                      <a:pt x="17416" y="86467"/>
                      <a:pt x="17948" y="86828"/>
                      <a:pt x="18538" y="87108"/>
                    </a:cubicBezTo>
                    <a:cubicBezTo>
                      <a:pt x="19248" y="87449"/>
                      <a:pt x="19969" y="87617"/>
                      <a:pt x="20702" y="87617"/>
                    </a:cubicBezTo>
                    <a:cubicBezTo>
                      <a:pt x="21212" y="87617"/>
                      <a:pt x="21727" y="87536"/>
                      <a:pt x="22249" y="87376"/>
                    </a:cubicBezTo>
                    <a:cubicBezTo>
                      <a:pt x="23254" y="87075"/>
                      <a:pt x="24117" y="86530"/>
                      <a:pt x="24896" y="85848"/>
                    </a:cubicBezTo>
                    <a:cubicBezTo>
                      <a:pt x="25927" y="84943"/>
                      <a:pt x="26798" y="83900"/>
                      <a:pt x="27510" y="82727"/>
                    </a:cubicBezTo>
                    <a:cubicBezTo>
                      <a:pt x="27983" y="81944"/>
                      <a:pt x="28444" y="81152"/>
                      <a:pt x="28909" y="80365"/>
                    </a:cubicBezTo>
                    <a:cubicBezTo>
                      <a:pt x="29303" y="79691"/>
                      <a:pt x="29705" y="79020"/>
                      <a:pt x="30161" y="78384"/>
                    </a:cubicBezTo>
                    <a:cubicBezTo>
                      <a:pt x="30802" y="77492"/>
                      <a:pt x="31481" y="76645"/>
                      <a:pt x="32356" y="75959"/>
                    </a:cubicBezTo>
                    <a:cubicBezTo>
                      <a:pt x="33453" y="75096"/>
                      <a:pt x="34689" y="74572"/>
                      <a:pt x="36059" y="74354"/>
                    </a:cubicBezTo>
                    <a:cubicBezTo>
                      <a:pt x="36503" y="74328"/>
                      <a:pt x="36947" y="74307"/>
                      <a:pt x="37390" y="74307"/>
                    </a:cubicBezTo>
                    <a:cubicBezTo>
                      <a:pt x="37948" y="74307"/>
                      <a:pt x="38506" y="74341"/>
                      <a:pt x="39062" y="74447"/>
                    </a:cubicBezTo>
                    <a:cubicBezTo>
                      <a:pt x="41194" y="74849"/>
                      <a:pt x="43079" y="75758"/>
                      <a:pt x="44729" y="77161"/>
                    </a:cubicBezTo>
                    <a:cubicBezTo>
                      <a:pt x="45173" y="77538"/>
                      <a:pt x="45596" y="77936"/>
                      <a:pt x="46010" y="78342"/>
                    </a:cubicBezTo>
                    <a:cubicBezTo>
                      <a:pt x="46538" y="78857"/>
                      <a:pt x="47070" y="79368"/>
                      <a:pt x="47640" y="79837"/>
                    </a:cubicBezTo>
                    <a:cubicBezTo>
                      <a:pt x="48021" y="80147"/>
                      <a:pt x="48410" y="80449"/>
                      <a:pt x="48825" y="80704"/>
                    </a:cubicBezTo>
                    <a:cubicBezTo>
                      <a:pt x="49324" y="81010"/>
                      <a:pt x="49839" y="81282"/>
                      <a:pt x="50417" y="81391"/>
                    </a:cubicBezTo>
                    <a:cubicBezTo>
                      <a:pt x="50705" y="81443"/>
                      <a:pt x="50992" y="81474"/>
                      <a:pt x="51276" y="81474"/>
                    </a:cubicBezTo>
                    <a:cubicBezTo>
                      <a:pt x="51743" y="81474"/>
                      <a:pt x="52202" y="81391"/>
                      <a:pt x="52649" y="81186"/>
                    </a:cubicBezTo>
                    <a:cubicBezTo>
                      <a:pt x="53097" y="80981"/>
                      <a:pt x="53516" y="80729"/>
                      <a:pt x="53902" y="80419"/>
                    </a:cubicBezTo>
                    <a:cubicBezTo>
                      <a:pt x="54530" y="79917"/>
                      <a:pt x="55150" y="79410"/>
                      <a:pt x="55774" y="78907"/>
                    </a:cubicBezTo>
                    <a:cubicBezTo>
                      <a:pt x="55703" y="78849"/>
                      <a:pt x="55648" y="78777"/>
                      <a:pt x="55640" y="78685"/>
                    </a:cubicBezTo>
                    <a:cubicBezTo>
                      <a:pt x="55619" y="78505"/>
                      <a:pt x="55636" y="78317"/>
                      <a:pt x="55577" y="78158"/>
                    </a:cubicBezTo>
                    <a:cubicBezTo>
                      <a:pt x="55485" y="77894"/>
                      <a:pt x="55497" y="77630"/>
                      <a:pt x="55493" y="77362"/>
                    </a:cubicBezTo>
                    <a:cubicBezTo>
                      <a:pt x="55489" y="77089"/>
                      <a:pt x="55342" y="76851"/>
                      <a:pt x="55359" y="76574"/>
                    </a:cubicBezTo>
                    <a:cubicBezTo>
                      <a:pt x="55384" y="76059"/>
                      <a:pt x="55167" y="75569"/>
                      <a:pt x="55208" y="75050"/>
                    </a:cubicBezTo>
                    <a:cubicBezTo>
                      <a:pt x="55087" y="74752"/>
                      <a:pt x="55091" y="74442"/>
                      <a:pt x="55087" y="74128"/>
                    </a:cubicBezTo>
                    <a:cubicBezTo>
                      <a:pt x="55083" y="74040"/>
                      <a:pt x="55074" y="73948"/>
                      <a:pt x="55045" y="73864"/>
                    </a:cubicBezTo>
                    <a:cubicBezTo>
                      <a:pt x="54982" y="73697"/>
                      <a:pt x="54957" y="73521"/>
                      <a:pt x="54957" y="73341"/>
                    </a:cubicBezTo>
                    <a:cubicBezTo>
                      <a:pt x="54953" y="73207"/>
                      <a:pt x="54961" y="73064"/>
                      <a:pt x="54915" y="72947"/>
                    </a:cubicBezTo>
                    <a:cubicBezTo>
                      <a:pt x="54831" y="72729"/>
                      <a:pt x="54831" y="72507"/>
                      <a:pt x="54819" y="72285"/>
                    </a:cubicBezTo>
                    <a:cubicBezTo>
                      <a:pt x="54815" y="72176"/>
                      <a:pt x="54802" y="72059"/>
                      <a:pt x="54764" y="71959"/>
                    </a:cubicBezTo>
                    <a:cubicBezTo>
                      <a:pt x="54702" y="71787"/>
                      <a:pt x="54697" y="71611"/>
                      <a:pt x="54689" y="71431"/>
                    </a:cubicBezTo>
                    <a:cubicBezTo>
                      <a:pt x="54681" y="71301"/>
                      <a:pt x="54681" y="71159"/>
                      <a:pt x="54635" y="71037"/>
                    </a:cubicBezTo>
                    <a:cubicBezTo>
                      <a:pt x="54568" y="70840"/>
                      <a:pt x="54559" y="70643"/>
                      <a:pt x="54551" y="70442"/>
                    </a:cubicBezTo>
                    <a:cubicBezTo>
                      <a:pt x="54547" y="70333"/>
                      <a:pt x="54547" y="70216"/>
                      <a:pt x="54509" y="70116"/>
                    </a:cubicBezTo>
                    <a:cubicBezTo>
                      <a:pt x="54434" y="69923"/>
                      <a:pt x="54425" y="69722"/>
                      <a:pt x="54417" y="69521"/>
                    </a:cubicBezTo>
                    <a:cubicBezTo>
                      <a:pt x="54417" y="69412"/>
                      <a:pt x="54417" y="69291"/>
                      <a:pt x="54379" y="69194"/>
                    </a:cubicBezTo>
                    <a:cubicBezTo>
                      <a:pt x="54237" y="68834"/>
                      <a:pt x="54333" y="68432"/>
                      <a:pt x="54165" y="68080"/>
                    </a:cubicBezTo>
                    <a:cubicBezTo>
                      <a:pt x="54170" y="67745"/>
                      <a:pt x="54111" y="67418"/>
                      <a:pt x="54027" y="67092"/>
                    </a:cubicBezTo>
                    <a:cubicBezTo>
                      <a:pt x="53990" y="66945"/>
                      <a:pt x="54015" y="66777"/>
                      <a:pt x="53973" y="66631"/>
                    </a:cubicBezTo>
                    <a:cubicBezTo>
                      <a:pt x="53856" y="66245"/>
                      <a:pt x="53826" y="65843"/>
                      <a:pt x="53768" y="65450"/>
                    </a:cubicBezTo>
                    <a:cubicBezTo>
                      <a:pt x="53709" y="65056"/>
                      <a:pt x="53579" y="64671"/>
                      <a:pt x="53592" y="64269"/>
                    </a:cubicBezTo>
                    <a:cubicBezTo>
                      <a:pt x="53395" y="63674"/>
                      <a:pt x="53365" y="63045"/>
                      <a:pt x="53231" y="62438"/>
                    </a:cubicBezTo>
                    <a:cubicBezTo>
                      <a:pt x="53123" y="61944"/>
                      <a:pt x="53030" y="61437"/>
                      <a:pt x="52921" y="60939"/>
                    </a:cubicBezTo>
                    <a:cubicBezTo>
                      <a:pt x="52880" y="60746"/>
                      <a:pt x="52838" y="60549"/>
                      <a:pt x="52796" y="60356"/>
                    </a:cubicBezTo>
                    <a:cubicBezTo>
                      <a:pt x="52733" y="60072"/>
                      <a:pt x="52704" y="59783"/>
                      <a:pt x="52628" y="59506"/>
                    </a:cubicBezTo>
                    <a:cubicBezTo>
                      <a:pt x="52193" y="57898"/>
                      <a:pt x="51874" y="56260"/>
                      <a:pt x="51368" y="54668"/>
                    </a:cubicBezTo>
                    <a:cubicBezTo>
                      <a:pt x="51167" y="53730"/>
                      <a:pt x="50848" y="52826"/>
                      <a:pt x="50576" y="51912"/>
                    </a:cubicBezTo>
                    <a:cubicBezTo>
                      <a:pt x="50119" y="50375"/>
                      <a:pt x="49550" y="48876"/>
                      <a:pt x="49030" y="47355"/>
                    </a:cubicBezTo>
                    <a:cubicBezTo>
                      <a:pt x="49022" y="47334"/>
                      <a:pt x="49014" y="47318"/>
                      <a:pt x="49005" y="47297"/>
                    </a:cubicBezTo>
                    <a:cubicBezTo>
                      <a:pt x="48603" y="46304"/>
                      <a:pt x="48193" y="45320"/>
                      <a:pt x="47803" y="44323"/>
                    </a:cubicBezTo>
                    <a:cubicBezTo>
                      <a:pt x="47669" y="43992"/>
                      <a:pt x="47514" y="43674"/>
                      <a:pt x="47380" y="43343"/>
                    </a:cubicBezTo>
                    <a:cubicBezTo>
                      <a:pt x="47053" y="42534"/>
                      <a:pt x="46681" y="41751"/>
                      <a:pt x="46308" y="40968"/>
                    </a:cubicBezTo>
                    <a:cubicBezTo>
                      <a:pt x="45780" y="39858"/>
                      <a:pt x="45219" y="38765"/>
                      <a:pt x="44662" y="37672"/>
                    </a:cubicBezTo>
                    <a:cubicBezTo>
                      <a:pt x="44348" y="37056"/>
                      <a:pt x="44029" y="36440"/>
                      <a:pt x="43678" y="35850"/>
                    </a:cubicBezTo>
                    <a:cubicBezTo>
                      <a:pt x="43485" y="35523"/>
                      <a:pt x="43313" y="35184"/>
                      <a:pt x="43120" y="34861"/>
                    </a:cubicBezTo>
                    <a:cubicBezTo>
                      <a:pt x="42790" y="34304"/>
                      <a:pt x="42421" y="33772"/>
                      <a:pt x="42111" y="33207"/>
                    </a:cubicBezTo>
                    <a:cubicBezTo>
                      <a:pt x="41512" y="32134"/>
                      <a:pt x="40783" y="31146"/>
                      <a:pt x="40155" y="30095"/>
                    </a:cubicBezTo>
                    <a:cubicBezTo>
                      <a:pt x="39895" y="29655"/>
                      <a:pt x="39564" y="29261"/>
                      <a:pt x="39280" y="28838"/>
                    </a:cubicBezTo>
                    <a:cubicBezTo>
                      <a:pt x="38831" y="28172"/>
                      <a:pt x="38379" y="27510"/>
                      <a:pt x="37918" y="26857"/>
                    </a:cubicBezTo>
                    <a:cubicBezTo>
                      <a:pt x="37621" y="26438"/>
                      <a:pt x="37315" y="26032"/>
                      <a:pt x="37009" y="25621"/>
                    </a:cubicBezTo>
                    <a:cubicBezTo>
                      <a:pt x="36570" y="25031"/>
                      <a:pt x="36113" y="24457"/>
                      <a:pt x="35690" y="23854"/>
                    </a:cubicBezTo>
                    <a:cubicBezTo>
                      <a:pt x="35334" y="23343"/>
                      <a:pt x="34919" y="22878"/>
                      <a:pt x="34551" y="22375"/>
                    </a:cubicBezTo>
                    <a:cubicBezTo>
                      <a:pt x="34304" y="22036"/>
                      <a:pt x="33990" y="21743"/>
                      <a:pt x="33747" y="21399"/>
                    </a:cubicBezTo>
                    <a:cubicBezTo>
                      <a:pt x="33579" y="21161"/>
                      <a:pt x="33361" y="20960"/>
                      <a:pt x="33206" y="20721"/>
                    </a:cubicBezTo>
                    <a:cubicBezTo>
                      <a:pt x="33030" y="20457"/>
                      <a:pt x="32817" y="20235"/>
                      <a:pt x="32603" y="20009"/>
                    </a:cubicBezTo>
                    <a:cubicBezTo>
                      <a:pt x="32574" y="19975"/>
                      <a:pt x="32536" y="19946"/>
                      <a:pt x="32515" y="19908"/>
                    </a:cubicBezTo>
                    <a:cubicBezTo>
                      <a:pt x="32394" y="19661"/>
                      <a:pt x="32193" y="19485"/>
                      <a:pt x="32013" y="19284"/>
                    </a:cubicBezTo>
                    <a:cubicBezTo>
                      <a:pt x="31837" y="19083"/>
                      <a:pt x="31690" y="18861"/>
                      <a:pt x="31510" y="18660"/>
                    </a:cubicBezTo>
                    <a:cubicBezTo>
                      <a:pt x="31334" y="18459"/>
                      <a:pt x="31141" y="18275"/>
                      <a:pt x="30953" y="18082"/>
                    </a:cubicBezTo>
                    <a:cubicBezTo>
                      <a:pt x="30924" y="18053"/>
                      <a:pt x="30894" y="18015"/>
                      <a:pt x="30873" y="17977"/>
                    </a:cubicBezTo>
                    <a:cubicBezTo>
                      <a:pt x="30764" y="17747"/>
                      <a:pt x="30576" y="17592"/>
                      <a:pt x="30404" y="17412"/>
                    </a:cubicBezTo>
                    <a:cubicBezTo>
                      <a:pt x="30266" y="17269"/>
                      <a:pt x="30094" y="17144"/>
                      <a:pt x="29994" y="16976"/>
                    </a:cubicBezTo>
                    <a:cubicBezTo>
                      <a:pt x="29768" y="16608"/>
                      <a:pt x="29441" y="16335"/>
                      <a:pt x="29152" y="16026"/>
                    </a:cubicBezTo>
                    <a:cubicBezTo>
                      <a:pt x="28984" y="15845"/>
                      <a:pt x="28779" y="15695"/>
                      <a:pt x="28649" y="15494"/>
                    </a:cubicBezTo>
                    <a:cubicBezTo>
                      <a:pt x="28440" y="15167"/>
                      <a:pt x="28163" y="14911"/>
                      <a:pt x="27895" y="14639"/>
                    </a:cubicBezTo>
                    <a:cubicBezTo>
                      <a:pt x="27443" y="14178"/>
                      <a:pt x="26982" y="13722"/>
                      <a:pt x="26530" y="13261"/>
                    </a:cubicBezTo>
                    <a:cubicBezTo>
                      <a:pt x="26404" y="13135"/>
                      <a:pt x="26266" y="13010"/>
                      <a:pt x="26174" y="12863"/>
                    </a:cubicBezTo>
                    <a:cubicBezTo>
                      <a:pt x="26065" y="12687"/>
                      <a:pt x="25931" y="12545"/>
                      <a:pt x="25789" y="12402"/>
                    </a:cubicBezTo>
                    <a:cubicBezTo>
                      <a:pt x="25143" y="11753"/>
                      <a:pt x="24494" y="11108"/>
                      <a:pt x="23849" y="10459"/>
                    </a:cubicBezTo>
                    <a:cubicBezTo>
                      <a:pt x="23753" y="10367"/>
                      <a:pt x="23665" y="10254"/>
                      <a:pt x="23548" y="10195"/>
                    </a:cubicBezTo>
                    <a:cubicBezTo>
                      <a:pt x="23288" y="10049"/>
                      <a:pt x="23100" y="9831"/>
                      <a:pt x="22894" y="9626"/>
                    </a:cubicBezTo>
                    <a:cubicBezTo>
                      <a:pt x="22429" y="9173"/>
                      <a:pt x="21977" y="8712"/>
                      <a:pt x="21512" y="8256"/>
                    </a:cubicBezTo>
                    <a:cubicBezTo>
                      <a:pt x="21290" y="8038"/>
                      <a:pt x="21085" y="7804"/>
                      <a:pt x="20804" y="7649"/>
                    </a:cubicBezTo>
                    <a:cubicBezTo>
                      <a:pt x="20691" y="7586"/>
                      <a:pt x="20607" y="7473"/>
                      <a:pt x="20511" y="7380"/>
                    </a:cubicBezTo>
                    <a:cubicBezTo>
                      <a:pt x="20239" y="7112"/>
                      <a:pt x="19971" y="6844"/>
                      <a:pt x="19698" y="6580"/>
                    </a:cubicBezTo>
                    <a:cubicBezTo>
                      <a:pt x="19606" y="6484"/>
                      <a:pt x="19514" y="6375"/>
                      <a:pt x="19401" y="6312"/>
                    </a:cubicBezTo>
                    <a:cubicBezTo>
                      <a:pt x="19120" y="6157"/>
                      <a:pt x="18919" y="5915"/>
                      <a:pt x="18693" y="5701"/>
                    </a:cubicBezTo>
                    <a:cubicBezTo>
                      <a:pt x="18534" y="5550"/>
                      <a:pt x="18392" y="5362"/>
                      <a:pt x="18203" y="5249"/>
                    </a:cubicBezTo>
                    <a:cubicBezTo>
                      <a:pt x="17935" y="5081"/>
                      <a:pt x="17722" y="4851"/>
                      <a:pt x="17495" y="4637"/>
                    </a:cubicBezTo>
                    <a:cubicBezTo>
                      <a:pt x="17382" y="4532"/>
                      <a:pt x="17286" y="4398"/>
                      <a:pt x="17152" y="4323"/>
                    </a:cubicBezTo>
                    <a:cubicBezTo>
                      <a:pt x="16875" y="4160"/>
                      <a:pt x="16666" y="3933"/>
                      <a:pt x="16440" y="3720"/>
                    </a:cubicBezTo>
                    <a:cubicBezTo>
                      <a:pt x="16360" y="3640"/>
                      <a:pt x="16285" y="3548"/>
                      <a:pt x="16189" y="3498"/>
                    </a:cubicBezTo>
                    <a:cubicBezTo>
                      <a:pt x="15946" y="3368"/>
                      <a:pt x="15765" y="3171"/>
                      <a:pt x="15577" y="2987"/>
                    </a:cubicBezTo>
                    <a:cubicBezTo>
                      <a:pt x="15418" y="2828"/>
                      <a:pt x="15254" y="2677"/>
                      <a:pt x="15058" y="2568"/>
                    </a:cubicBezTo>
                    <a:cubicBezTo>
                      <a:pt x="14898" y="2476"/>
                      <a:pt x="14785" y="2333"/>
                      <a:pt x="14748" y="2149"/>
                    </a:cubicBezTo>
                    <a:cubicBezTo>
                      <a:pt x="14710" y="2124"/>
                      <a:pt x="14672" y="2099"/>
                      <a:pt x="14635" y="2086"/>
                    </a:cubicBezTo>
                    <a:cubicBezTo>
                      <a:pt x="12415" y="1345"/>
                      <a:pt x="10174" y="687"/>
                      <a:pt x="7904" y="113"/>
                    </a:cubicBezTo>
                    <a:cubicBezTo>
                      <a:pt x="7715" y="65"/>
                      <a:pt x="7526" y="1"/>
                      <a:pt x="7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4083600" y="3893100"/>
                <a:ext cx="1633325" cy="1160025"/>
              </a:xfrm>
              <a:custGeom>
                <a:avLst/>
                <a:gdLst/>
                <a:ahLst/>
                <a:cxnLst/>
                <a:rect l="l" t="t" r="r" b="b"/>
                <a:pathLst>
                  <a:path w="65333" h="46401" extrusionOk="0">
                    <a:moveTo>
                      <a:pt x="58361" y="0"/>
                    </a:moveTo>
                    <a:cubicBezTo>
                      <a:pt x="57700" y="0"/>
                      <a:pt x="57047" y="113"/>
                      <a:pt x="56415" y="314"/>
                    </a:cubicBezTo>
                    <a:cubicBezTo>
                      <a:pt x="54614" y="892"/>
                      <a:pt x="53211" y="1944"/>
                      <a:pt x="52444" y="3728"/>
                    </a:cubicBezTo>
                    <a:cubicBezTo>
                      <a:pt x="52398" y="3833"/>
                      <a:pt x="52348" y="3933"/>
                      <a:pt x="52294" y="4025"/>
                    </a:cubicBezTo>
                    <a:cubicBezTo>
                      <a:pt x="52207" y="4168"/>
                      <a:pt x="52048" y="4247"/>
                      <a:pt x="51881" y="4247"/>
                    </a:cubicBezTo>
                    <a:cubicBezTo>
                      <a:pt x="51823" y="4247"/>
                      <a:pt x="51764" y="4237"/>
                      <a:pt x="51707" y="4218"/>
                    </a:cubicBezTo>
                    <a:cubicBezTo>
                      <a:pt x="51343" y="4092"/>
                      <a:pt x="51033" y="3879"/>
                      <a:pt x="50731" y="3648"/>
                    </a:cubicBezTo>
                    <a:cubicBezTo>
                      <a:pt x="50593" y="3539"/>
                      <a:pt x="50455" y="3422"/>
                      <a:pt x="50321" y="3309"/>
                    </a:cubicBezTo>
                    <a:cubicBezTo>
                      <a:pt x="50074" y="3858"/>
                      <a:pt x="49827" y="4406"/>
                      <a:pt x="49617" y="4972"/>
                    </a:cubicBezTo>
                    <a:cubicBezTo>
                      <a:pt x="49600" y="5014"/>
                      <a:pt x="49584" y="5056"/>
                      <a:pt x="49567" y="5093"/>
                    </a:cubicBezTo>
                    <a:cubicBezTo>
                      <a:pt x="49257" y="5764"/>
                      <a:pt x="48951" y="6434"/>
                      <a:pt x="48633" y="7095"/>
                    </a:cubicBezTo>
                    <a:cubicBezTo>
                      <a:pt x="48323" y="7736"/>
                      <a:pt x="48030" y="8394"/>
                      <a:pt x="47665" y="9005"/>
                    </a:cubicBezTo>
                    <a:cubicBezTo>
                      <a:pt x="47330" y="9558"/>
                      <a:pt x="47096" y="10166"/>
                      <a:pt x="46706" y="10689"/>
                    </a:cubicBezTo>
                    <a:cubicBezTo>
                      <a:pt x="46384" y="11376"/>
                      <a:pt x="45915" y="11979"/>
                      <a:pt x="45542" y="12637"/>
                    </a:cubicBezTo>
                    <a:cubicBezTo>
                      <a:pt x="45173" y="13303"/>
                      <a:pt x="44738" y="13918"/>
                      <a:pt x="44306" y="14543"/>
                    </a:cubicBezTo>
                    <a:cubicBezTo>
                      <a:pt x="43917" y="15112"/>
                      <a:pt x="43519" y="15673"/>
                      <a:pt x="43104" y="16226"/>
                    </a:cubicBezTo>
                    <a:cubicBezTo>
                      <a:pt x="42865" y="16549"/>
                      <a:pt x="42593" y="16842"/>
                      <a:pt x="42338" y="17152"/>
                    </a:cubicBezTo>
                    <a:cubicBezTo>
                      <a:pt x="42199" y="17324"/>
                      <a:pt x="42078" y="17512"/>
                      <a:pt x="41931" y="17680"/>
                    </a:cubicBezTo>
                    <a:cubicBezTo>
                      <a:pt x="41789" y="17847"/>
                      <a:pt x="41592" y="17981"/>
                      <a:pt x="41475" y="18166"/>
                    </a:cubicBezTo>
                    <a:cubicBezTo>
                      <a:pt x="41123" y="18693"/>
                      <a:pt x="40646" y="19100"/>
                      <a:pt x="40210" y="19544"/>
                    </a:cubicBezTo>
                    <a:cubicBezTo>
                      <a:pt x="39381" y="20386"/>
                      <a:pt x="38539" y="21219"/>
                      <a:pt x="37697" y="22053"/>
                    </a:cubicBezTo>
                    <a:cubicBezTo>
                      <a:pt x="37508" y="22241"/>
                      <a:pt x="37328" y="22438"/>
                      <a:pt x="37085" y="22572"/>
                    </a:cubicBezTo>
                    <a:cubicBezTo>
                      <a:pt x="36972" y="22635"/>
                      <a:pt x="36884" y="22744"/>
                      <a:pt x="36788" y="22836"/>
                    </a:cubicBezTo>
                    <a:cubicBezTo>
                      <a:pt x="36641" y="22974"/>
                      <a:pt x="36507" y="23125"/>
                      <a:pt x="36319" y="23213"/>
                    </a:cubicBezTo>
                    <a:cubicBezTo>
                      <a:pt x="36260" y="23242"/>
                      <a:pt x="36206" y="23284"/>
                      <a:pt x="36164" y="23334"/>
                    </a:cubicBezTo>
                    <a:cubicBezTo>
                      <a:pt x="35703" y="23828"/>
                      <a:pt x="35133" y="24184"/>
                      <a:pt x="34597" y="24582"/>
                    </a:cubicBezTo>
                    <a:cubicBezTo>
                      <a:pt x="33781" y="25194"/>
                      <a:pt x="32960" y="25810"/>
                      <a:pt x="32084" y="26346"/>
                    </a:cubicBezTo>
                    <a:cubicBezTo>
                      <a:pt x="31552" y="26672"/>
                      <a:pt x="31025" y="26999"/>
                      <a:pt x="30497" y="27330"/>
                    </a:cubicBezTo>
                    <a:cubicBezTo>
                      <a:pt x="28868" y="28352"/>
                      <a:pt x="27117" y="29144"/>
                      <a:pt x="25404" y="30002"/>
                    </a:cubicBezTo>
                    <a:cubicBezTo>
                      <a:pt x="24964" y="30220"/>
                      <a:pt x="24499" y="30379"/>
                      <a:pt x="24051" y="30572"/>
                    </a:cubicBezTo>
                    <a:cubicBezTo>
                      <a:pt x="23762" y="30693"/>
                      <a:pt x="23481" y="30836"/>
                      <a:pt x="23192" y="30949"/>
                    </a:cubicBezTo>
                    <a:cubicBezTo>
                      <a:pt x="22195" y="31338"/>
                      <a:pt x="21190" y="31699"/>
                      <a:pt x="20181" y="32050"/>
                    </a:cubicBezTo>
                    <a:cubicBezTo>
                      <a:pt x="19469" y="32302"/>
                      <a:pt x="18748" y="32528"/>
                      <a:pt x="18024" y="32750"/>
                    </a:cubicBezTo>
                    <a:cubicBezTo>
                      <a:pt x="17027" y="33056"/>
                      <a:pt x="16026" y="33361"/>
                      <a:pt x="15004" y="33583"/>
                    </a:cubicBezTo>
                    <a:cubicBezTo>
                      <a:pt x="14526" y="33684"/>
                      <a:pt x="14053" y="33805"/>
                      <a:pt x="13575" y="33906"/>
                    </a:cubicBezTo>
                    <a:cubicBezTo>
                      <a:pt x="13098" y="34011"/>
                      <a:pt x="12629" y="34145"/>
                      <a:pt x="12139" y="34191"/>
                    </a:cubicBezTo>
                    <a:cubicBezTo>
                      <a:pt x="11829" y="34325"/>
                      <a:pt x="11481" y="34295"/>
                      <a:pt x="11167" y="34413"/>
                    </a:cubicBezTo>
                    <a:cubicBezTo>
                      <a:pt x="11106" y="34436"/>
                      <a:pt x="11039" y="34441"/>
                      <a:pt x="10971" y="34441"/>
                    </a:cubicBezTo>
                    <a:cubicBezTo>
                      <a:pt x="10914" y="34441"/>
                      <a:pt x="10855" y="34437"/>
                      <a:pt x="10799" y="34437"/>
                    </a:cubicBezTo>
                    <a:cubicBezTo>
                      <a:pt x="10787" y="34437"/>
                      <a:pt x="10776" y="34438"/>
                      <a:pt x="10765" y="34438"/>
                    </a:cubicBezTo>
                    <a:cubicBezTo>
                      <a:pt x="10681" y="34509"/>
                      <a:pt x="10589" y="34572"/>
                      <a:pt x="10514" y="34651"/>
                    </a:cubicBezTo>
                    <a:cubicBezTo>
                      <a:pt x="10103" y="35066"/>
                      <a:pt x="9634" y="35405"/>
                      <a:pt x="9115" y="35665"/>
                    </a:cubicBezTo>
                    <a:cubicBezTo>
                      <a:pt x="8658" y="35895"/>
                      <a:pt x="8193" y="36113"/>
                      <a:pt x="7724" y="36319"/>
                    </a:cubicBezTo>
                    <a:cubicBezTo>
                      <a:pt x="7175" y="36561"/>
                      <a:pt x="6614" y="36775"/>
                      <a:pt x="6065" y="37018"/>
                    </a:cubicBezTo>
                    <a:cubicBezTo>
                      <a:pt x="4591" y="37667"/>
                      <a:pt x="3364" y="38639"/>
                      <a:pt x="2375" y="39912"/>
                    </a:cubicBezTo>
                    <a:cubicBezTo>
                      <a:pt x="1249" y="41370"/>
                      <a:pt x="558" y="43016"/>
                      <a:pt x="206" y="44809"/>
                    </a:cubicBezTo>
                    <a:cubicBezTo>
                      <a:pt x="101" y="45332"/>
                      <a:pt x="1" y="45860"/>
                      <a:pt x="34" y="46400"/>
                    </a:cubicBezTo>
                    <a:cubicBezTo>
                      <a:pt x="302" y="46379"/>
                      <a:pt x="570" y="46379"/>
                      <a:pt x="834" y="46342"/>
                    </a:cubicBezTo>
                    <a:cubicBezTo>
                      <a:pt x="2007" y="46170"/>
                      <a:pt x="3175" y="46006"/>
                      <a:pt x="4340" y="45805"/>
                    </a:cubicBezTo>
                    <a:cubicBezTo>
                      <a:pt x="6300" y="45470"/>
                      <a:pt x="8243" y="45068"/>
                      <a:pt x="10174" y="44595"/>
                    </a:cubicBezTo>
                    <a:cubicBezTo>
                      <a:pt x="15343" y="43326"/>
                      <a:pt x="20361" y="41621"/>
                      <a:pt x="25224" y="39447"/>
                    </a:cubicBezTo>
                    <a:cubicBezTo>
                      <a:pt x="34124" y="35464"/>
                      <a:pt x="42149" y="30153"/>
                      <a:pt x="49307" y="23535"/>
                    </a:cubicBezTo>
                    <a:cubicBezTo>
                      <a:pt x="53584" y="19581"/>
                      <a:pt x="57433" y="15242"/>
                      <a:pt x="60851" y="10530"/>
                    </a:cubicBezTo>
                    <a:cubicBezTo>
                      <a:pt x="62338" y="8486"/>
                      <a:pt x="63728" y="6383"/>
                      <a:pt x="65031" y="4222"/>
                    </a:cubicBezTo>
                    <a:cubicBezTo>
                      <a:pt x="65148" y="4034"/>
                      <a:pt x="65295" y="3858"/>
                      <a:pt x="65332" y="3632"/>
                    </a:cubicBezTo>
                    <a:cubicBezTo>
                      <a:pt x="65240" y="3535"/>
                      <a:pt x="65140" y="3443"/>
                      <a:pt x="65056" y="3343"/>
                    </a:cubicBezTo>
                    <a:cubicBezTo>
                      <a:pt x="64093" y="2237"/>
                      <a:pt x="62949" y="1361"/>
                      <a:pt x="61617" y="742"/>
                    </a:cubicBezTo>
                    <a:cubicBezTo>
                      <a:pt x="60738" y="335"/>
                      <a:pt x="59812" y="105"/>
                      <a:pt x="58853" y="21"/>
                    </a:cubicBezTo>
                    <a:cubicBezTo>
                      <a:pt x="58689" y="7"/>
                      <a:pt x="58525" y="0"/>
                      <a:pt x="58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2245075" y="3557125"/>
                <a:ext cx="1385675" cy="1083150"/>
              </a:xfrm>
              <a:custGeom>
                <a:avLst/>
                <a:gdLst/>
                <a:ahLst/>
                <a:cxnLst/>
                <a:rect l="l" t="t" r="r" b="b"/>
                <a:pathLst>
                  <a:path w="55427" h="43326" extrusionOk="0">
                    <a:moveTo>
                      <a:pt x="11733" y="0"/>
                    </a:moveTo>
                    <a:cubicBezTo>
                      <a:pt x="10693" y="0"/>
                      <a:pt x="9684" y="200"/>
                      <a:pt x="8691" y="501"/>
                    </a:cubicBezTo>
                    <a:cubicBezTo>
                      <a:pt x="7443" y="874"/>
                      <a:pt x="6266" y="1401"/>
                      <a:pt x="5131" y="2034"/>
                    </a:cubicBezTo>
                    <a:cubicBezTo>
                      <a:pt x="3368" y="3010"/>
                      <a:pt x="1738" y="4183"/>
                      <a:pt x="168" y="5439"/>
                    </a:cubicBezTo>
                    <a:cubicBezTo>
                      <a:pt x="101" y="5494"/>
                      <a:pt x="55" y="5573"/>
                      <a:pt x="0" y="5644"/>
                    </a:cubicBezTo>
                    <a:cubicBezTo>
                      <a:pt x="13" y="5753"/>
                      <a:pt x="4" y="5871"/>
                      <a:pt x="38" y="5975"/>
                    </a:cubicBezTo>
                    <a:cubicBezTo>
                      <a:pt x="138" y="6248"/>
                      <a:pt x="231" y="6520"/>
                      <a:pt x="360" y="6779"/>
                    </a:cubicBezTo>
                    <a:cubicBezTo>
                      <a:pt x="1047" y="8132"/>
                      <a:pt x="1717" y="9494"/>
                      <a:pt x="2404" y="10846"/>
                    </a:cubicBezTo>
                    <a:cubicBezTo>
                      <a:pt x="2677" y="11383"/>
                      <a:pt x="2957" y="11915"/>
                      <a:pt x="3271" y="12430"/>
                    </a:cubicBezTo>
                    <a:cubicBezTo>
                      <a:pt x="3456" y="12731"/>
                      <a:pt x="3611" y="13054"/>
                      <a:pt x="3795" y="13360"/>
                    </a:cubicBezTo>
                    <a:cubicBezTo>
                      <a:pt x="4126" y="13912"/>
                      <a:pt x="4478" y="14453"/>
                      <a:pt x="4809" y="15006"/>
                    </a:cubicBezTo>
                    <a:cubicBezTo>
                      <a:pt x="5307" y="15852"/>
                      <a:pt x="5843" y="16668"/>
                      <a:pt x="6383" y="17485"/>
                    </a:cubicBezTo>
                    <a:cubicBezTo>
                      <a:pt x="6601" y="17820"/>
                      <a:pt x="6844" y="18139"/>
                      <a:pt x="7075" y="18465"/>
                    </a:cubicBezTo>
                    <a:cubicBezTo>
                      <a:pt x="7431" y="18976"/>
                      <a:pt x="7770" y="19500"/>
                      <a:pt x="8138" y="20003"/>
                    </a:cubicBezTo>
                    <a:cubicBezTo>
                      <a:pt x="8402" y="20359"/>
                      <a:pt x="8658" y="20727"/>
                      <a:pt x="8943" y="21062"/>
                    </a:cubicBezTo>
                    <a:cubicBezTo>
                      <a:pt x="9202" y="21368"/>
                      <a:pt x="9424" y="21703"/>
                      <a:pt x="9697" y="21996"/>
                    </a:cubicBezTo>
                    <a:cubicBezTo>
                      <a:pt x="9952" y="22277"/>
                      <a:pt x="10174" y="22583"/>
                      <a:pt x="10409" y="22880"/>
                    </a:cubicBezTo>
                    <a:cubicBezTo>
                      <a:pt x="10559" y="23073"/>
                      <a:pt x="10710" y="23265"/>
                      <a:pt x="10882" y="23441"/>
                    </a:cubicBezTo>
                    <a:cubicBezTo>
                      <a:pt x="10974" y="23538"/>
                      <a:pt x="11087" y="23621"/>
                      <a:pt x="11154" y="23734"/>
                    </a:cubicBezTo>
                    <a:cubicBezTo>
                      <a:pt x="11364" y="24086"/>
                      <a:pt x="11665" y="24350"/>
                      <a:pt x="11942" y="24639"/>
                    </a:cubicBezTo>
                    <a:cubicBezTo>
                      <a:pt x="12017" y="24719"/>
                      <a:pt x="12105" y="24798"/>
                      <a:pt x="12155" y="24890"/>
                    </a:cubicBezTo>
                    <a:cubicBezTo>
                      <a:pt x="12277" y="25112"/>
                      <a:pt x="12457" y="25280"/>
                      <a:pt x="12628" y="25452"/>
                    </a:cubicBezTo>
                    <a:cubicBezTo>
                      <a:pt x="12959" y="25787"/>
                      <a:pt x="13290" y="26114"/>
                      <a:pt x="13617" y="26453"/>
                    </a:cubicBezTo>
                    <a:cubicBezTo>
                      <a:pt x="13743" y="26578"/>
                      <a:pt x="13847" y="26725"/>
                      <a:pt x="13956" y="26863"/>
                    </a:cubicBezTo>
                    <a:cubicBezTo>
                      <a:pt x="14291" y="27282"/>
                      <a:pt x="14668" y="27667"/>
                      <a:pt x="15087" y="27998"/>
                    </a:cubicBezTo>
                    <a:cubicBezTo>
                      <a:pt x="15280" y="28149"/>
                      <a:pt x="15468" y="28304"/>
                      <a:pt x="15644" y="28476"/>
                    </a:cubicBezTo>
                    <a:cubicBezTo>
                      <a:pt x="16009" y="28836"/>
                      <a:pt x="16369" y="29200"/>
                      <a:pt x="16737" y="29556"/>
                    </a:cubicBezTo>
                    <a:cubicBezTo>
                      <a:pt x="16846" y="29670"/>
                      <a:pt x="16951" y="29795"/>
                      <a:pt x="17085" y="29871"/>
                    </a:cubicBezTo>
                    <a:cubicBezTo>
                      <a:pt x="17324" y="30005"/>
                      <a:pt x="17500" y="30201"/>
                      <a:pt x="17692" y="30386"/>
                    </a:cubicBezTo>
                    <a:cubicBezTo>
                      <a:pt x="17822" y="30511"/>
                      <a:pt x="17931" y="30666"/>
                      <a:pt x="18082" y="30750"/>
                    </a:cubicBezTo>
                    <a:cubicBezTo>
                      <a:pt x="18513" y="30997"/>
                      <a:pt x="18790" y="31437"/>
                      <a:pt x="19229" y="31663"/>
                    </a:cubicBezTo>
                    <a:cubicBezTo>
                      <a:pt x="19657" y="32053"/>
                      <a:pt x="20122" y="32400"/>
                      <a:pt x="20582" y="32744"/>
                    </a:cubicBezTo>
                    <a:cubicBezTo>
                      <a:pt x="20762" y="32878"/>
                      <a:pt x="20947" y="33004"/>
                      <a:pt x="21114" y="33146"/>
                    </a:cubicBezTo>
                    <a:cubicBezTo>
                      <a:pt x="21701" y="33632"/>
                      <a:pt x="22333" y="34042"/>
                      <a:pt x="22945" y="34482"/>
                    </a:cubicBezTo>
                    <a:cubicBezTo>
                      <a:pt x="23468" y="34859"/>
                      <a:pt x="24013" y="35211"/>
                      <a:pt x="24557" y="35559"/>
                    </a:cubicBezTo>
                    <a:cubicBezTo>
                      <a:pt x="25173" y="35956"/>
                      <a:pt x="25801" y="36338"/>
                      <a:pt x="26425" y="36727"/>
                    </a:cubicBezTo>
                    <a:cubicBezTo>
                      <a:pt x="27200" y="37209"/>
                      <a:pt x="28000" y="37649"/>
                      <a:pt x="28804" y="38076"/>
                    </a:cubicBezTo>
                    <a:cubicBezTo>
                      <a:pt x="30120" y="38779"/>
                      <a:pt x="31468" y="39425"/>
                      <a:pt x="32855" y="39982"/>
                    </a:cubicBezTo>
                    <a:cubicBezTo>
                      <a:pt x="33621" y="40287"/>
                      <a:pt x="34388" y="40589"/>
                      <a:pt x="35162" y="40857"/>
                    </a:cubicBezTo>
                    <a:cubicBezTo>
                      <a:pt x="36465" y="41309"/>
                      <a:pt x="37776" y="41732"/>
                      <a:pt x="39125" y="42047"/>
                    </a:cubicBezTo>
                    <a:cubicBezTo>
                      <a:pt x="39837" y="42210"/>
                      <a:pt x="40536" y="42444"/>
                      <a:pt x="41265" y="42541"/>
                    </a:cubicBezTo>
                    <a:cubicBezTo>
                      <a:pt x="41508" y="42671"/>
                      <a:pt x="41784" y="42641"/>
                      <a:pt x="42044" y="42700"/>
                    </a:cubicBezTo>
                    <a:cubicBezTo>
                      <a:pt x="42455" y="42796"/>
                      <a:pt x="42861" y="42909"/>
                      <a:pt x="43288" y="42930"/>
                    </a:cubicBezTo>
                    <a:cubicBezTo>
                      <a:pt x="43376" y="42934"/>
                      <a:pt x="43464" y="42955"/>
                      <a:pt x="43548" y="42985"/>
                    </a:cubicBezTo>
                    <a:cubicBezTo>
                      <a:pt x="43694" y="43043"/>
                      <a:pt x="43849" y="43052"/>
                      <a:pt x="44009" y="43056"/>
                    </a:cubicBezTo>
                    <a:cubicBezTo>
                      <a:pt x="44138" y="43060"/>
                      <a:pt x="44281" y="43052"/>
                      <a:pt x="44402" y="43094"/>
                    </a:cubicBezTo>
                    <a:cubicBezTo>
                      <a:pt x="44620" y="43177"/>
                      <a:pt x="44838" y="43173"/>
                      <a:pt x="45060" y="43198"/>
                    </a:cubicBezTo>
                    <a:cubicBezTo>
                      <a:pt x="45303" y="43219"/>
                      <a:pt x="45542" y="43282"/>
                      <a:pt x="45780" y="43320"/>
                    </a:cubicBezTo>
                    <a:cubicBezTo>
                      <a:pt x="45814" y="43324"/>
                      <a:pt x="45847" y="43325"/>
                      <a:pt x="45881" y="43325"/>
                    </a:cubicBezTo>
                    <a:cubicBezTo>
                      <a:pt x="45914" y="43325"/>
                      <a:pt x="45948" y="43324"/>
                      <a:pt x="45981" y="43324"/>
                    </a:cubicBezTo>
                    <a:cubicBezTo>
                      <a:pt x="46015" y="42934"/>
                      <a:pt x="45877" y="42570"/>
                      <a:pt x="45801" y="42201"/>
                    </a:cubicBezTo>
                    <a:cubicBezTo>
                      <a:pt x="45504" y="40673"/>
                      <a:pt x="45139" y="39152"/>
                      <a:pt x="44859" y="37619"/>
                    </a:cubicBezTo>
                    <a:cubicBezTo>
                      <a:pt x="44695" y="36740"/>
                      <a:pt x="44524" y="35864"/>
                      <a:pt x="44486" y="34972"/>
                    </a:cubicBezTo>
                    <a:cubicBezTo>
                      <a:pt x="44478" y="34838"/>
                      <a:pt x="44453" y="34704"/>
                      <a:pt x="44436" y="34574"/>
                    </a:cubicBezTo>
                    <a:cubicBezTo>
                      <a:pt x="44385" y="34151"/>
                      <a:pt x="44381" y="33728"/>
                      <a:pt x="44440" y="33305"/>
                    </a:cubicBezTo>
                    <a:cubicBezTo>
                      <a:pt x="44457" y="33171"/>
                      <a:pt x="44486" y="33037"/>
                      <a:pt x="44486" y="32907"/>
                    </a:cubicBezTo>
                    <a:cubicBezTo>
                      <a:pt x="44494" y="32543"/>
                      <a:pt x="44574" y="32195"/>
                      <a:pt x="44662" y="31852"/>
                    </a:cubicBezTo>
                    <a:cubicBezTo>
                      <a:pt x="44905" y="30901"/>
                      <a:pt x="45353" y="30067"/>
                      <a:pt x="46036" y="29360"/>
                    </a:cubicBezTo>
                    <a:cubicBezTo>
                      <a:pt x="46631" y="28744"/>
                      <a:pt x="47292" y="28220"/>
                      <a:pt x="48021" y="27776"/>
                    </a:cubicBezTo>
                    <a:cubicBezTo>
                      <a:pt x="48574" y="27441"/>
                      <a:pt x="49144" y="27131"/>
                      <a:pt x="49696" y="26796"/>
                    </a:cubicBezTo>
                    <a:cubicBezTo>
                      <a:pt x="50249" y="26461"/>
                      <a:pt x="50806" y="26130"/>
                      <a:pt x="51347" y="25770"/>
                    </a:cubicBezTo>
                    <a:cubicBezTo>
                      <a:pt x="52285" y="25146"/>
                      <a:pt x="53072" y="24354"/>
                      <a:pt x="53701" y="23420"/>
                    </a:cubicBezTo>
                    <a:cubicBezTo>
                      <a:pt x="54685" y="21959"/>
                      <a:pt x="55196" y="20333"/>
                      <a:pt x="55338" y="18591"/>
                    </a:cubicBezTo>
                    <a:cubicBezTo>
                      <a:pt x="55426" y="17565"/>
                      <a:pt x="55334" y="16539"/>
                      <a:pt x="55087" y="15533"/>
                    </a:cubicBezTo>
                    <a:cubicBezTo>
                      <a:pt x="54756" y="14189"/>
                      <a:pt x="54157" y="12978"/>
                      <a:pt x="53253" y="11927"/>
                    </a:cubicBezTo>
                    <a:cubicBezTo>
                      <a:pt x="52222" y="10721"/>
                      <a:pt x="50974" y="9799"/>
                      <a:pt x="49542" y="9121"/>
                    </a:cubicBezTo>
                    <a:cubicBezTo>
                      <a:pt x="48587" y="8673"/>
                      <a:pt x="47598" y="8333"/>
                      <a:pt x="46576" y="8086"/>
                    </a:cubicBezTo>
                    <a:cubicBezTo>
                      <a:pt x="45382" y="7797"/>
                      <a:pt x="44172" y="7588"/>
                      <a:pt x="42945" y="7517"/>
                    </a:cubicBezTo>
                    <a:cubicBezTo>
                      <a:pt x="42836" y="7508"/>
                      <a:pt x="42718" y="7512"/>
                      <a:pt x="42614" y="7487"/>
                    </a:cubicBezTo>
                    <a:cubicBezTo>
                      <a:pt x="42304" y="7412"/>
                      <a:pt x="41990" y="7412"/>
                      <a:pt x="41680" y="7412"/>
                    </a:cubicBezTo>
                    <a:cubicBezTo>
                      <a:pt x="41491" y="7411"/>
                      <a:pt x="41303" y="7411"/>
                      <a:pt x="41115" y="7411"/>
                    </a:cubicBezTo>
                    <a:cubicBezTo>
                      <a:pt x="40379" y="7411"/>
                      <a:pt x="39644" y="7415"/>
                      <a:pt x="38909" y="7415"/>
                    </a:cubicBezTo>
                    <a:cubicBezTo>
                      <a:pt x="38582" y="7415"/>
                      <a:pt x="38254" y="7414"/>
                      <a:pt x="37927" y="7412"/>
                    </a:cubicBezTo>
                    <a:cubicBezTo>
                      <a:pt x="37916" y="7412"/>
                      <a:pt x="37905" y="7412"/>
                      <a:pt x="37894" y="7412"/>
                    </a:cubicBezTo>
                    <a:cubicBezTo>
                      <a:pt x="37411" y="7412"/>
                      <a:pt x="36936" y="7500"/>
                      <a:pt x="36457" y="7508"/>
                    </a:cubicBezTo>
                    <a:cubicBezTo>
                      <a:pt x="34781" y="7525"/>
                      <a:pt x="33110" y="7546"/>
                      <a:pt x="31435" y="7546"/>
                    </a:cubicBezTo>
                    <a:cubicBezTo>
                      <a:pt x="31397" y="7546"/>
                      <a:pt x="31359" y="7546"/>
                      <a:pt x="31321" y="7546"/>
                    </a:cubicBezTo>
                    <a:cubicBezTo>
                      <a:pt x="30668" y="7546"/>
                      <a:pt x="30014" y="7512"/>
                      <a:pt x="29361" y="7433"/>
                    </a:cubicBezTo>
                    <a:cubicBezTo>
                      <a:pt x="28700" y="7353"/>
                      <a:pt x="28038" y="7270"/>
                      <a:pt x="27376" y="7148"/>
                    </a:cubicBezTo>
                    <a:cubicBezTo>
                      <a:pt x="25332" y="6767"/>
                      <a:pt x="23431" y="6030"/>
                      <a:pt x="21717" y="4844"/>
                    </a:cubicBezTo>
                    <a:cubicBezTo>
                      <a:pt x="21315" y="4564"/>
                      <a:pt x="20917" y="4275"/>
                      <a:pt x="20524" y="3977"/>
                    </a:cubicBezTo>
                    <a:cubicBezTo>
                      <a:pt x="19648" y="3320"/>
                      <a:pt x="18798" y="2637"/>
                      <a:pt x="17898" y="2013"/>
                    </a:cubicBezTo>
                    <a:cubicBezTo>
                      <a:pt x="17144" y="1485"/>
                      <a:pt x="16352" y="1033"/>
                      <a:pt x="15506" y="673"/>
                    </a:cubicBezTo>
                    <a:cubicBezTo>
                      <a:pt x="14953" y="438"/>
                      <a:pt x="14375" y="271"/>
                      <a:pt x="13780" y="145"/>
                    </a:cubicBezTo>
                    <a:cubicBezTo>
                      <a:pt x="13165" y="11"/>
                      <a:pt x="12540" y="15"/>
                      <a:pt x="11916" y="2"/>
                    </a:cubicBezTo>
                    <a:cubicBezTo>
                      <a:pt x="11855" y="1"/>
                      <a:pt x="11794" y="0"/>
                      <a:pt x="11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4352700" y="3738225"/>
                <a:ext cx="988925" cy="1015925"/>
              </a:xfrm>
              <a:custGeom>
                <a:avLst/>
                <a:gdLst/>
                <a:ahLst/>
                <a:cxnLst/>
                <a:rect l="l" t="t" r="r" b="b"/>
                <a:pathLst>
                  <a:path w="39557" h="40637" extrusionOk="0">
                    <a:moveTo>
                      <a:pt x="35330" y="1"/>
                    </a:moveTo>
                    <a:cubicBezTo>
                      <a:pt x="34763" y="1"/>
                      <a:pt x="34194" y="83"/>
                      <a:pt x="33626" y="231"/>
                    </a:cubicBezTo>
                    <a:cubicBezTo>
                      <a:pt x="32571" y="503"/>
                      <a:pt x="31645" y="1022"/>
                      <a:pt x="30828" y="1743"/>
                    </a:cubicBezTo>
                    <a:cubicBezTo>
                      <a:pt x="30439" y="2086"/>
                      <a:pt x="30120" y="2488"/>
                      <a:pt x="29873" y="2945"/>
                    </a:cubicBezTo>
                    <a:cubicBezTo>
                      <a:pt x="29530" y="3577"/>
                      <a:pt x="29484" y="4214"/>
                      <a:pt x="29911" y="4838"/>
                    </a:cubicBezTo>
                    <a:cubicBezTo>
                      <a:pt x="30049" y="5043"/>
                      <a:pt x="30166" y="5261"/>
                      <a:pt x="30267" y="5483"/>
                    </a:cubicBezTo>
                    <a:cubicBezTo>
                      <a:pt x="30338" y="5642"/>
                      <a:pt x="30393" y="5818"/>
                      <a:pt x="30409" y="5994"/>
                    </a:cubicBezTo>
                    <a:cubicBezTo>
                      <a:pt x="30443" y="6325"/>
                      <a:pt x="30439" y="6660"/>
                      <a:pt x="30359" y="6991"/>
                    </a:cubicBezTo>
                    <a:cubicBezTo>
                      <a:pt x="30108" y="8013"/>
                      <a:pt x="29764" y="9001"/>
                      <a:pt x="29316" y="9952"/>
                    </a:cubicBezTo>
                    <a:cubicBezTo>
                      <a:pt x="29056" y="10501"/>
                      <a:pt x="28709" y="10995"/>
                      <a:pt x="28252" y="11401"/>
                    </a:cubicBezTo>
                    <a:cubicBezTo>
                      <a:pt x="27846" y="11762"/>
                      <a:pt x="27389" y="12038"/>
                      <a:pt x="26857" y="12164"/>
                    </a:cubicBezTo>
                    <a:cubicBezTo>
                      <a:pt x="26645" y="12213"/>
                      <a:pt x="26432" y="12241"/>
                      <a:pt x="26221" y="12241"/>
                    </a:cubicBezTo>
                    <a:cubicBezTo>
                      <a:pt x="25947" y="12241"/>
                      <a:pt x="25675" y="12195"/>
                      <a:pt x="25408" y="12088"/>
                    </a:cubicBezTo>
                    <a:cubicBezTo>
                      <a:pt x="25115" y="11971"/>
                      <a:pt x="24855" y="11795"/>
                      <a:pt x="24633" y="11573"/>
                    </a:cubicBezTo>
                    <a:cubicBezTo>
                      <a:pt x="24395" y="11339"/>
                      <a:pt x="24156" y="11100"/>
                      <a:pt x="23946" y="10844"/>
                    </a:cubicBezTo>
                    <a:cubicBezTo>
                      <a:pt x="23381" y="10162"/>
                      <a:pt x="22694" y="9638"/>
                      <a:pt x="21919" y="9228"/>
                    </a:cubicBezTo>
                    <a:cubicBezTo>
                      <a:pt x="20809" y="8633"/>
                      <a:pt x="19611" y="8423"/>
                      <a:pt x="18376" y="8356"/>
                    </a:cubicBezTo>
                    <a:cubicBezTo>
                      <a:pt x="18266" y="8351"/>
                      <a:pt x="18157" y="8348"/>
                      <a:pt x="18047" y="8348"/>
                    </a:cubicBezTo>
                    <a:cubicBezTo>
                      <a:pt x="17355" y="8348"/>
                      <a:pt x="16668" y="8455"/>
                      <a:pt x="15984" y="8578"/>
                    </a:cubicBezTo>
                    <a:cubicBezTo>
                      <a:pt x="14769" y="8796"/>
                      <a:pt x="13609" y="9182"/>
                      <a:pt x="12504" y="9726"/>
                    </a:cubicBezTo>
                    <a:cubicBezTo>
                      <a:pt x="10723" y="10601"/>
                      <a:pt x="9165" y="11791"/>
                      <a:pt x="7745" y="13161"/>
                    </a:cubicBezTo>
                    <a:cubicBezTo>
                      <a:pt x="7456" y="13437"/>
                      <a:pt x="7201" y="13747"/>
                      <a:pt x="6929" y="14044"/>
                    </a:cubicBezTo>
                    <a:cubicBezTo>
                      <a:pt x="5957" y="15104"/>
                      <a:pt x="5144" y="16273"/>
                      <a:pt x="4449" y="17525"/>
                    </a:cubicBezTo>
                    <a:cubicBezTo>
                      <a:pt x="3523" y="19192"/>
                      <a:pt x="2832" y="20955"/>
                      <a:pt x="2346" y="22794"/>
                    </a:cubicBezTo>
                    <a:cubicBezTo>
                      <a:pt x="2016" y="24067"/>
                      <a:pt x="1752" y="25357"/>
                      <a:pt x="1588" y="26664"/>
                    </a:cubicBezTo>
                    <a:cubicBezTo>
                      <a:pt x="1534" y="27083"/>
                      <a:pt x="1505" y="27506"/>
                      <a:pt x="1442" y="27925"/>
                    </a:cubicBezTo>
                    <a:cubicBezTo>
                      <a:pt x="1366" y="28411"/>
                      <a:pt x="1350" y="28901"/>
                      <a:pt x="1324" y="29391"/>
                    </a:cubicBezTo>
                    <a:cubicBezTo>
                      <a:pt x="1320" y="29525"/>
                      <a:pt x="1329" y="29663"/>
                      <a:pt x="1304" y="29793"/>
                    </a:cubicBezTo>
                    <a:cubicBezTo>
                      <a:pt x="1207" y="30346"/>
                      <a:pt x="1220" y="30903"/>
                      <a:pt x="1220" y="31460"/>
                    </a:cubicBezTo>
                    <a:cubicBezTo>
                      <a:pt x="1216" y="32532"/>
                      <a:pt x="1224" y="33605"/>
                      <a:pt x="1228" y="34677"/>
                    </a:cubicBezTo>
                    <a:cubicBezTo>
                      <a:pt x="1228" y="35414"/>
                      <a:pt x="1220" y="36147"/>
                      <a:pt x="1228" y="36884"/>
                    </a:cubicBezTo>
                    <a:cubicBezTo>
                      <a:pt x="1232" y="37378"/>
                      <a:pt x="1153" y="37864"/>
                      <a:pt x="1052" y="38346"/>
                    </a:cubicBezTo>
                    <a:cubicBezTo>
                      <a:pt x="901" y="39071"/>
                      <a:pt x="638" y="39753"/>
                      <a:pt x="185" y="40356"/>
                    </a:cubicBezTo>
                    <a:cubicBezTo>
                      <a:pt x="118" y="40444"/>
                      <a:pt x="64" y="40541"/>
                      <a:pt x="1" y="40633"/>
                    </a:cubicBezTo>
                    <a:cubicBezTo>
                      <a:pt x="12" y="40633"/>
                      <a:pt x="23" y="40632"/>
                      <a:pt x="35" y="40632"/>
                    </a:cubicBezTo>
                    <a:cubicBezTo>
                      <a:pt x="91" y="40632"/>
                      <a:pt x="150" y="40636"/>
                      <a:pt x="207" y="40636"/>
                    </a:cubicBezTo>
                    <a:cubicBezTo>
                      <a:pt x="275" y="40636"/>
                      <a:pt x="342" y="40631"/>
                      <a:pt x="403" y="40608"/>
                    </a:cubicBezTo>
                    <a:cubicBezTo>
                      <a:pt x="717" y="40490"/>
                      <a:pt x="1065" y="40520"/>
                      <a:pt x="1375" y="40386"/>
                    </a:cubicBezTo>
                    <a:cubicBezTo>
                      <a:pt x="1865" y="40340"/>
                      <a:pt x="2334" y="40206"/>
                      <a:pt x="2811" y="40101"/>
                    </a:cubicBezTo>
                    <a:cubicBezTo>
                      <a:pt x="3289" y="40000"/>
                      <a:pt x="3762" y="39879"/>
                      <a:pt x="4240" y="39778"/>
                    </a:cubicBezTo>
                    <a:cubicBezTo>
                      <a:pt x="5262" y="39556"/>
                      <a:pt x="6263" y="39251"/>
                      <a:pt x="7260" y="38945"/>
                    </a:cubicBezTo>
                    <a:cubicBezTo>
                      <a:pt x="7984" y="38723"/>
                      <a:pt x="8705" y="38497"/>
                      <a:pt x="9417" y="38245"/>
                    </a:cubicBezTo>
                    <a:cubicBezTo>
                      <a:pt x="10426" y="37894"/>
                      <a:pt x="11431" y="37533"/>
                      <a:pt x="12428" y="37144"/>
                    </a:cubicBezTo>
                    <a:cubicBezTo>
                      <a:pt x="12717" y="37031"/>
                      <a:pt x="12998" y="36888"/>
                      <a:pt x="13287" y="36767"/>
                    </a:cubicBezTo>
                    <a:cubicBezTo>
                      <a:pt x="13735" y="36574"/>
                      <a:pt x="14200" y="36415"/>
                      <a:pt x="14640" y="36197"/>
                    </a:cubicBezTo>
                    <a:cubicBezTo>
                      <a:pt x="16353" y="35339"/>
                      <a:pt x="18104" y="34547"/>
                      <a:pt x="19733" y="33525"/>
                    </a:cubicBezTo>
                    <a:cubicBezTo>
                      <a:pt x="20261" y="33194"/>
                      <a:pt x="20788" y="32867"/>
                      <a:pt x="21320" y="32541"/>
                    </a:cubicBezTo>
                    <a:cubicBezTo>
                      <a:pt x="22191" y="32005"/>
                      <a:pt x="23017" y="31389"/>
                      <a:pt x="23833" y="30777"/>
                    </a:cubicBezTo>
                    <a:cubicBezTo>
                      <a:pt x="24369" y="30379"/>
                      <a:pt x="24939" y="30023"/>
                      <a:pt x="25396" y="29529"/>
                    </a:cubicBezTo>
                    <a:cubicBezTo>
                      <a:pt x="25442" y="29479"/>
                      <a:pt x="25496" y="29437"/>
                      <a:pt x="25555" y="29408"/>
                    </a:cubicBezTo>
                    <a:cubicBezTo>
                      <a:pt x="25743" y="29320"/>
                      <a:pt x="25877" y="29169"/>
                      <a:pt x="26024" y="29031"/>
                    </a:cubicBezTo>
                    <a:cubicBezTo>
                      <a:pt x="26120" y="28939"/>
                      <a:pt x="26208" y="28830"/>
                      <a:pt x="26321" y="28767"/>
                    </a:cubicBezTo>
                    <a:cubicBezTo>
                      <a:pt x="26564" y="28633"/>
                      <a:pt x="26744" y="28436"/>
                      <a:pt x="26933" y="28248"/>
                    </a:cubicBezTo>
                    <a:cubicBezTo>
                      <a:pt x="27775" y="27414"/>
                      <a:pt x="28617" y="26581"/>
                      <a:pt x="29446" y="25739"/>
                    </a:cubicBezTo>
                    <a:cubicBezTo>
                      <a:pt x="29882" y="25295"/>
                      <a:pt x="30359" y="24888"/>
                      <a:pt x="30711" y="24361"/>
                    </a:cubicBezTo>
                    <a:cubicBezTo>
                      <a:pt x="30828" y="24176"/>
                      <a:pt x="31025" y="24042"/>
                      <a:pt x="31167" y="23875"/>
                    </a:cubicBezTo>
                    <a:cubicBezTo>
                      <a:pt x="31314" y="23707"/>
                      <a:pt x="31435" y="23519"/>
                      <a:pt x="31574" y="23347"/>
                    </a:cubicBezTo>
                    <a:cubicBezTo>
                      <a:pt x="31829" y="23037"/>
                      <a:pt x="32101" y="22744"/>
                      <a:pt x="32340" y="22421"/>
                    </a:cubicBezTo>
                    <a:cubicBezTo>
                      <a:pt x="32755" y="21868"/>
                      <a:pt x="33153" y="21307"/>
                      <a:pt x="33542" y="20738"/>
                    </a:cubicBezTo>
                    <a:cubicBezTo>
                      <a:pt x="33974" y="20113"/>
                      <a:pt x="34409" y="19498"/>
                      <a:pt x="34778" y="18832"/>
                    </a:cubicBezTo>
                    <a:cubicBezTo>
                      <a:pt x="35151" y="18174"/>
                      <a:pt x="35620" y="17571"/>
                      <a:pt x="35942" y="16884"/>
                    </a:cubicBezTo>
                    <a:cubicBezTo>
                      <a:pt x="36332" y="16361"/>
                      <a:pt x="36566" y="15753"/>
                      <a:pt x="36901" y="15200"/>
                    </a:cubicBezTo>
                    <a:cubicBezTo>
                      <a:pt x="37266" y="14589"/>
                      <a:pt x="37559" y="13931"/>
                      <a:pt x="37869" y="13290"/>
                    </a:cubicBezTo>
                    <a:cubicBezTo>
                      <a:pt x="38187" y="12629"/>
                      <a:pt x="38493" y="11959"/>
                      <a:pt x="38803" y="11288"/>
                    </a:cubicBezTo>
                    <a:cubicBezTo>
                      <a:pt x="38820" y="11251"/>
                      <a:pt x="38836" y="11209"/>
                      <a:pt x="38853" y="11167"/>
                    </a:cubicBezTo>
                    <a:cubicBezTo>
                      <a:pt x="39063" y="10601"/>
                      <a:pt x="39310" y="10053"/>
                      <a:pt x="39557" y="9504"/>
                    </a:cubicBezTo>
                    <a:cubicBezTo>
                      <a:pt x="39440" y="9341"/>
                      <a:pt x="39322" y="9182"/>
                      <a:pt x="39209" y="9014"/>
                    </a:cubicBezTo>
                    <a:cubicBezTo>
                      <a:pt x="38543" y="8046"/>
                      <a:pt x="38325" y="6978"/>
                      <a:pt x="38543" y="5831"/>
                    </a:cubicBezTo>
                    <a:cubicBezTo>
                      <a:pt x="38661" y="5215"/>
                      <a:pt x="38790" y="4608"/>
                      <a:pt x="38933" y="4000"/>
                    </a:cubicBezTo>
                    <a:cubicBezTo>
                      <a:pt x="39058" y="3468"/>
                      <a:pt x="39071" y="2937"/>
                      <a:pt x="39025" y="2400"/>
                    </a:cubicBezTo>
                    <a:cubicBezTo>
                      <a:pt x="38983" y="1923"/>
                      <a:pt x="38795" y="1500"/>
                      <a:pt x="38468" y="1140"/>
                    </a:cubicBezTo>
                    <a:cubicBezTo>
                      <a:pt x="38083" y="712"/>
                      <a:pt x="37592" y="453"/>
                      <a:pt x="37056" y="277"/>
                    </a:cubicBezTo>
                    <a:cubicBezTo>
                      <a:pt x="36484" y="87"/>
                      <a:pt x="35908" y="1"/>
                      <a:pt x="35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33"/>
            <p:cNvSpPr/>
            <p:nvPr/>
          </p:nvSpPr>
          <p:spPr>
            <a:xfrm>
              <a:off x="8153820" y="1070283"/>
              <a:ext cx="1037423" cy="620095"/>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334350" y="2438400"/>
            <a:ext cx="4093500" cy="638100"/>
          </a:xfrm>
          <a:prstGeom prst="rect">
            <a:avLst/>
          </a:prstGeom>
          <a:noFill/>
        </p:spPr>
        <p:txBody>
          <a:bodyPr spcFirstLastPara="1" wrap="square" lIns="91425" tIns="91425" rIns="91425" bIns="91425" anchor="t" anchorCtr="0">
            <a:noAutofit/>
          </a:bodyPr>
          <a:lstStyle>
            <a:lvl1pPr lvl="0">
              <a:lnSpc>
                <a:spcPct val="115000"/>
              </a:lnSpc>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8" name="Google Shape;38;p3"/>
          <p:cNvSpPr txBox="1">
            <a:spLocks noGrp="1"/>
          </p:cNvSpPr>
          <p:nvPr>
            <p:ph type="subTitle" idx="1"/>
          </p:nvPr>
        </p:nvSpPr>
        <p:spPr>
          <a:xfrm>
            <a:off x="4334350" y="3193100"/>
            <a:ext cx="4093500" cy="4230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 name="Google Shape;39;p3"/>
          <p:cNvSpPr txBox="1">
            <a:spLocks noGrp="1"/>
          </p:cNvSpPr>
          <p:nvPr>
            <p:ph type="title" idx="2" hasCustomPrompt="1"/>
          </p:nvPr>
        </p:nvSpPr>
        <p:spPr>
          <a:xfrm>
            <a:off x="4334350" y="1352700"/>
            <a:ext cx="1596000" cy="10095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Clr>
                <a:schemeClr val="accent6"/>
              </a:buClr>
              <a:buSzPts val="4800"/>
              <a:buFont typeface="Poppins"/>
              <a:buNone/>
              <a:defRPr sz="8000"/>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
          <p:cNvSpPr txBox="1">
            <a:spLocks noGrp="1"/>
          </p:cNvSpPr>
          <p:nvPr>
            <p:ph type="ctrTitle"/>
          </p:nvPr>
        </p:nvSpPr>
        <p:spPr>
          <a:xfrm>
            <a:off x="713250" y="389697"/>
            <a:ext cx="7717500" cy="6201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grpSp>
        <p:nvGrpSpPr>
          <p:cNvPr id="52" name="Google Shape;52;p7"/>
          <p:cNvGrpSpPr/>
          <p:nvPr/>
        </p:nvGrpSpPr>
        <p:grpSpPr>
          <a:xfrm rot="10800000">
            <a:off x="7223355" y="-368908"/>
            <a:ext cx="2368826" cy="2070433"/>
            <a:chOff x="-42000" y="3901825"/>
            <a:chExt cx="1412875" cy="1234900"/>
          </a:xfrm>
        </p:grpSpPr>
        <p:sp>
          <p:nvSpPr>
            <p:cNvPr id="53" name="Google Shape;53;p7"/>
            <p:cNvSpPr/>
            <p:nvPr/>
          </p:nvSpPr>
          <p:spPr>
            <a:xfrm>
              <a:off x="276025" y="3901825"/>
              <a:ext cx="121800" cy="252675"/>
            </a:xfrm>
            <a:custGeom>
              <a:avLst/>
              <a:gdLst/>
              <a:ahLst/>
              <a:cxnLst/>
              <a:rect l="l" t="t" r="r" b="b"/>
              <a:pathLst>
                <a:path w="4872" h="10107" extrusionOk="0">
                  <a:moveTo>
                    <a:pt x="2372" y="0"/>
                  </a:moveTo>
                  <a:cubicBezTo>
                    <a:pt x="2210" y="0"/>
                    <a:pt x="2049" y="20"/>
                    <a:pt x="1892" y="62"/>
                  </a:cubicBezTo>
                  <a:cubicBezTo>
                    <a:pt x="1026" y="302"/>
                    <a:pt x="429" y="1141"/>
                    <a:pt x="215" y="2015"/>
                  </a:cubicBezTo>
                  <a:cubicBezTo>
                    <a:pt x="1" y="2881"/>
                    <a:pt x="108" y="3799"/>
                    <a:pt x="215" y="4692"/>
                  </a:cubicBezTo>
                  <a:cubicBezTo>
                    <a:pt x="438" y="6494"/>
                    <a:pt x="652" y="8305"/>
                    <a:pt x="875" y="10107"/>
                  </a:cubicBezTo>
                  <a:cubicBezTo>
                    <a:pt x="875" y="10107"/>
                    <a:pt x="3310" y="6957"/>
                    <a:pt x="4015" y="5628"/>
                  </a:cubicBezTo>
                  <a:cubicBezTo>
                    <a:pt x="4408" y="4888"/>
                    <a:pt x="4720" y="4085"/>
                    <a:pt x="4791" y="3246"/>
                  </a:cubicBezTo>
                  <a:cubicBezTo>
                    <a:pt x="4871" y="2408"/>
                    <a:pt x="4675" y="1516"/>
                    <a:pt x="4140" y="864"/>
                  </a:cubicBezTo>
                  <a:cubicBezTo>
                    <a:pt x="3709" y="340"/>
                    <a:pt x="3040" y="0"/>
                    <a:pt x="2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a:off x="-42000" y="4004700"/>
              <a:ext cx="379825" cy="777550"/>
            </a:xfrm>
            <a:custGeom>
              <a:avLst/>
              <a:gdLst/>
              <a:ahLst/>
              <a:cxnLst/>
              <a:rect l="l" t="t" r="r" b="b"/>
              <a:pathLst>
                <a:path w="15193" h="31102" extrusionOk="0">
                  <a:moveTo>
                    <a:pt x="15157" y="1"/>
                  </a:moveTo>
                  <a:cubicBezTo>
                    <a:pt x="15151" y="1"/>
                    <a:pt x="15145" y="7"/>
                    <a:pt x="15139" y="23"/>
                  </a:cubicBezTo>
                  <a:cubicBezTo>
                    <a:pt x="14764" y="987"/>
                    <a:pt x="14488" y="1977"/>
                    <a:pt x="14185" y="2967"/>
                  </a:cubicBezTo>
                  <a:cubicBezTo>
                    <a:pt x="13872" y="4020"/>
                    <a:pt x="13551" y="5073"/>
                    <a:pt x="13203" y="6116"/>
                  </a:cubicBezTo>
                  <a:cubicBezTo>
                    <a:pt x="12507" y="8222"/>
                    <a:pt x="11714" y="10291"/>
                    <a:pt x="10830" y="12325"/>
                  </a:cubicBezTo>
                  <a:cubicBezTo>
                    <a:pt x="9965" y="14342"/>
                    <a:pt x="9002" y="16340"/>
                    <a:pt x="7949" y="18267"/>
                  </a:cubicBezTo>
                  <a:cubicBezTo>
                    <a:pt x="6887" y="20212"/>
                    <a:pt x="5745" y="22112"/>
                    <a:pt x="4523" y="23958"/>
                  </a:cubicBezTo>
                  <a:cubicBezTo>
                    <a:pt x="3301" y="25814"/>
                    <a:pt x="1981" y="27607"/>
                    <a:pt x="616" y="29365"/>
                  </a:cubicBezTo>
                  <a:cubicBezTo>
                    <a:pt x="437" y="29597"/>
                    <a:pt x="286" y="29855"/>
                    <a:pt x="125" y="30105"/>
                  </a:cubicBezTo>
                  <a:cubicBezTo>
                    <a:pt x="0" y="30292"/>
                    <a:pt x="0" y="30560"/>
                    <a:pt x="45" y="30765"/>
                  </a:cubicBezTo>
                  <a:cubicBezTo>
                    <a:pt x="60" y="30833"/>
                    <a:pt x="144" y="31101"/>
                    <a:pt x="255" y="31101"/>
                  </a:cubicBezTo>
                  <a:cubicBezTo>
                    <a:pt x="276" y="31101"/>
                    <a:pt x="298" y="31091"/>
                    <a:pt x="321" y="31068"/>
                  </a:cubicBezTo>
                  <a:cubicBezTo>
                    <a:pt x="509" y="30881"/>
                    <a:pt x="714" y="30712"/>
                    <a:pt x="883" y="30506"/>
                  </a:cubicBezTo>
                  <a:cubicBezTo>
                    <a:pt x="1071" y="30283"/>
                    <a:pt x="1249" y="30060"/>
                    <a:pt x="1419" y="29837"/>
                  </a:cubicBezTo>
                  <a:cubicBezTo>
                    <a:pt x="1767" y="29400"/>
                    <a:pt x="2097" y="28963"/>
                    <a:pt x="2427" y="28508"/>
                  </a:cubicBezTo>
                  <a:cubicBezTo>
                    <a:pt x="3096" y="27607"/>
                    <a:pt x="3738" y="26688"/>
                    <a:pt x="4363" y="25760"/>
                  </a:cubicBezTo>
                  <a:cubicBezTo>
                    <a:pt x="5612" y="23887"/>
                    <a:pt x="6780" y="21960"/>
                    <a:pt x="7851" y="19980"/>
                  </a:cubicBezTo>
                  <a:cubicBezTo>
                    <a:pt x="8939" y="17990"/>
                    <a:pt x="9938" y="15965"/>
                    <a:pt x="10848" y="13896"/>
                  </a:cubicBezTo>
                  <a:cubicBezTo>
                    <a:pt x="11758" y="11835"/>
                    <a:pt x="12561" y="9729"/>
                    <a:pt x="13284" y="7597"/>
                  </a:cubicBezTo>
                  <a:cubicBezTo>
                    <a:pt x="13640" y="6518"/>
                    <a:pt x="13988" y="5438"/>
                    <a:pt x="14292" y="4350"/>
                  </a:cubicBezTo>
                  <a:cubicBezTo>
                    <a:pt x="14613" y="3235"/>
                    <a:pt x="14925" y="2102"/>
                    <a:pt x="15077" y="951"/>
                  </a:cubicBezTo>
                  <a:cubicBezTo>
                    <a:pt x="15112" y="666"/>
                    <a:pt x="15157" y="380"/>
                    <a:pt x="15193" y="95"/>
                  </a:cubicBezTo>
                  <a:cubicBezTo>
                    <a:pt x="15193" y="74"/>
                    <a:pt x="15177" y="1"/>
                    <a:pt x="15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319075" y="4055525"/>
              <a:ext cx="162600" cy="227650"/>
            </a:xfrm>
            <a:custGeom>
              <a:avLst/>
              <a:gdLst/>
              <a:ahLst/>
              <a:cxnLst/>
              <a:rect l="l" t="t" r="r" b="b"/>
              <a:pathLst>
                <a:path w="6504" h="9106" extrusionOk="0">
                  <a:moveTo>
                    <a:pt x="4222" y="1"/>
                  </a:moveTo>
                  <a:cubicBezTo>
                    <a:pt x="3386" y="1"/>
                    <a:pt x="2605" y="557"/>
                    <a:pt x="2141" y="1264"/>
                  </a:cubicBezTo>
                  <a:cubicBezTo>
                    <a:pt x="1642" y="2014"/>
                    <a:pt x="1437" y="2915"/>
                    <a:pt x="1231" y="3789"/>
                  </a:cubicBezTo>
                  <a:cubicBezTo>
                    <a:pt x="821" y="5555"/>
                    <a:pt x="411" y="7331"/>
                    <a:pt x="0" y="9106"/>
                  </a:cubicBezTo>
                  <a:cubicBezTo>
                    <a:pt x="0" y="9106"/>
                    <a:pt x="3372" y="6974"/>
                    <a:pt x="4479" y="5966"/>
                  </a:cubicBezTo>
                  <a:cubicBezTo>
                    <a:pt x="5103" y="5395"/>
                    <a:pt x="5674" y="4753"/>
                    <a:pt x="6031" y="3985"/>
                  </a:cubicBezTo>
                  <a:cubicBezTo>
                    <a:pt x="6379" y="3218"/>
                    <a:pt x="6504" y="2317"/>
                    <a:pt x="6218" y="1523"/>
                  </a:cubicBezTo>
                  <a:cubicBezTo>
                    <a:pt x="5942" y="729"/>
                    <a:pt x="5219" y="78"/>
                    <a:pt x="4372" y="7"/>
                  </a:cubicBezTo>
                  <a:cubicBezTo>
                    <a:pt x="4322" y="3"/>
                    <a:pt x="4272" y="1"/>
                    <a:pt x="4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188600" y="4102925"/>
              <a:ext cx="236850" cy="319000"/>
            </a:xfrm>
            <a:custGeom>
              <a:avLst/>
              <a:gdLst/>
              <a:ahLst/>
              <a:cxnLst/>
              <a:rect l="l" t="t" r="r" b="b"/>
              <a:pathLst>
                <a:path w="9474" h="12760" extrusionOk="0">
                  <a:moveTo>
                    <a:pt x="9443" y="0"/>
                  </a:moveTo>
                  <a:cubicBezTo>
                    <a:pt x="9439" y="0"/>
                    <a:pt x="9435" y="4"/>
                    <a:pt x="9430" y="11"/>
                  </a:cubicBezTo>
                  <a:cubicBezTo>
                    <a:pt x="9189" y="385"/>
                    <a:pt x="8939" y="751"/>
                    <a:pt x="8716" y="1126"/>
                  </a:cubicBezTo>
                  <a:cubicBezTo>
                    <a:pt x="8484" y="1545"/>
                    <a:pt x="8261" y="1973"/>
                    <a:pt x="8029" y="2384"/>
                  </a:cubicBezTo>
                  <a:cubicBezTo>
                    <a:pt x="7548" y="3258"/>
                    <a:pt x="7030" y="4114"/>
                    <a:pt x="6459" y="4944"/>
                  </a:cubicBezTo>
                  <a:cubicBezTo>
                    <a:pt x="5326" y="6594"/>
                    <a:pt x="4051" y="8147"/>
                    <a:pt x="2632" y="9565"/>
                  </a:cubicBezTo>
                  <a:cubicBezTo>
                    <a:pt x="2240" y="9958"/>
                    <a:pt x="1838" y="10341"/>
                    <a:pt x="1428" y="10707"/>
                  </a:cubicBezTo>
                  <a:cubicBezTo>
                    <a:pt x="991" y="11100"/>
                    <a:pt x="571" y="11510"/>
                    <a:pt x="125" y="11902"/>
                  </a:cubicBezTo>
                  <a:cubicBezTo>
                    <a:pt x="1" y="12018"/>
                    <a:pt x="9" y="12286"/>
                    <a:pt x="27" y="12447"/>
                  </a:cubicBezTo>
                  <a:cubicBezTo>
                    <a:pt x="35" y="12509"/>
                    <a:pt x="83" y="12759"/>
                    <a:pt x="184" y="12759"/>
                  </a:cubicBezTo>
                  <a:cubicBezTo>
                    <a:pt x="199" y="12759"/>
                    <a:pt x="215" y="12754"/>
                    <a:pt x="232" y="12741"/>
                  </a:cubicBezTo>
                  <a:cubicBezTo>
                    <a:pt x="643" y="12456"/>
                    <a:pt x="1044" y="12161"/>
                    <a:pt x="1419" y="11831"/>
                  </a:cubicBezTo>
                  <a:cubicBezTo>
                    <a:pt x="1803" y="11492"/>
                    <a:pt x="2177" y="11135"/>
                    <a:pt x="2543" y="10778"/>
                  </a:cubicBezTo>
                  <a:cubicBezTo>
                    <a:pt x="3257" y="10074"/>
                    <a:pt x="3944" y="9333"/>
                    <a:pt x="4586" y="8566"/>
                  </a:cubicBezTo>
                  <a:cubicBezTo>
                    <a:pt x="5897" y="7005"/>
                    <a:pt x="7057" y="5328"/>
                    <a:pt x="8047" y="3543"/>
                  </a:cubicBezTo>
                  <a:cubicBezTo>
                    <a:pt x="8333" y="3026"/>
                    <a:pt x="8609" y="2500"/>
                    <a:pt x="8850" y="1964"/>
                  </a:cubicBezTo>
                  <a:cubicBezTo>
                    <a:pt x="9100" y="1376"/>
                    <a:pt x="9287" y="769"/>
                    <a:pt x="9466" y="153"/>
                  </a:cubicBezTo>
                  <a:cubicBezTo>
                    <a:pt x="9473" y="130"/>
                    <a:pt x="9468" y="0"/>
                    <a:pt x="9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179450" y="4391400"/>
              <a:ext cx="196075" cy="199775"/>
            </a:xfrm>
            <a:custGeom>
              <a:avLst/>
              <a:gdLst/>
              <a:ahLst/>
              <a:cxnLst/>
              <a:rect l="l" t="t" r="r" b="b"/>
              <a:pathLst>
                <a:path w="7843" h="7991" extrusionOk="0">
                  <a:moveTo>
                    <a:pt x="5713" y="0"/>
                  </a:moveTo>
                  <a:cubicBezTo>
                    <a:pt x="5027" y="0"/>
                    <a:pt x="4335" y="341"/>
                    <a:pt x="3828" y="827"/>
                  </a:cubicBezTo>
                  <a:cubicBezTo>
                    <a:pt x="3177" y="1443"/>
                    <a:pt x="2775" y="2273"/>
                    <a:pt x="2383" y="3075"/>
                  </a:cubicBezTo>
                  <a:cubicBezTo>
                    <a:pt x="1589" y="4717"/>
                    <a:pt x="795" y="6349"/>
                    <a:pt x="1" y="7991"/>
                  </a:cubicBezTo>
                  <a:cubicBezTo>
                    <a:pt x="1" y="7991"/>
                    <a:pt x="3757" y="6662"/>
                    <a:pt x="5068" y="5921"/>
                  </a:cubicBezTo>
                  <a:cubicBezTo>
                    <a:pt x="5799" y="5502"/>
                    <a:pt x="6495" y="5002"/>
                    <a:pt x="7013" y="4333"/>
                  </a:cubicBezTo>
                  <a:cubicBezTo>
                    <a:pt x="7530" y="3673"/>
                    <a:pt x="7842" y="2817"/>
                    <a:pt x="7753" y="1987"/>
                  </a:cubicBezTo>
                  <a:cubicBezTo>
                    <a:pt x="7655" y="1148"/>
                    <a:pt x="7093" y="346"/>
                    <a:pt x="6290" y="87"/>
                  </a:cubicBezTo>
                  <a:cubicBezTo>
                    <a:pt x="6101" y="28"/>
                    <a:pt x="5907" y="0"/>
                    <a:pt x="57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22475" y="4438925"/>
              <a:ext cx="300175" cy="259500"/>
            </a:xfrm>
            <a:custGeom>
              <a:avLst/>
              <a:gdLst/>
              <a:ahLst/>
              <a:cxnLst/>
              <a:rect l="l" t="t" r="r" b="b"/>
              <a:pathLst>
                <a:path w="12007" h="10380" extrusionOk="0">
                  <a:moveTo>
                    <a:pt x="11981" y="1"/>
                  </a:moveTo>
                  <a:cubicBezTo>
                    <a:pt x="11978" y="1"/>
                    <a:pt x="11975" y="2"/>
                    <a:pt x="11971" y="6"/>
                  </a:cubicBezTo>
                  <a:cubicBezTo>
                    <a:pt x="11641" y="300"/>
                    <a:pt x="11311" y="586"/>
                    <a:pt x="10999" y="907"/>
                  </a:cubicBezTo>
                  <a:cubicBezTo>
                    <a:pt x="10660" y="1255"/>
                    <a:pt x="10339" y="1638"/>
                    <a:pt x="10009" y="2013"/>
                  </a:cubicBezTo>
                  <a:cubicBezTo>
                    <a:pt x="9340" y="2753"/>
                    <a:pt x="8644" y="3467"/>
                    <a:pt x="7912" y="4136"/>
                  </a:cubicBezTo>
                  <a:cubicBezTo>
                    <a:pt x="6440" y="5492"/>
                    <a:pt x="4852" y="6723"/>
                    <a:pt x="3166" y="7794"/>
                  </a:cubicBezTo>
                  <a:cubicBezTo>
                    <a:pt x="2676" y="8097"/>
                    <a:pt x="2185" y="8383"/>
                    <a:pt x="1685" y="8659"/>
                  </a:cubicBezTo>
                  <a:cubicBezTo>
                    <a:pt x="1177" y="8945"/>
                    <a:pt x="686" y="9248"/>
                    <a:pt x="178" y="9533"/>
                  </a:cubicBezTo>
                  <a:cubicBezTo>
                    <a:pt x="1" y="9634"/>
                    <a:pt x="39" y="10380"/>
                    <a:pt x="246" y="10380"/>
                  </a:cubicBezTo>
                  <a:cubicBezTo>
                    <a:pt x="259" y="10380"/>
                    <a:pt x="271" y="10377"/>
                    <a:pt x="285" y="10372"/>
                  </a:cubicBezTo>
                  <a:cubicBezTo>
                    <a:pt x="749" y="10185"/>
                    <a:pt x="1213" y="9997"/>
                    <a:pt x="1650" y="9756"/>
                  </a:cubicBezTo>
                  <a:cubicBezTo>
                    <a:pt x="2096" y="9507"/>
                    <a:pt x="2542" y="9248"/>
                    <a:pt x="2979" y="8980"/>
                  </a:cubicBezTo>
                  <a:cubicBezTo>
                    <a:pt x="3826" y="8454"/>
                    <a:pt x="4656" y="7892"/>
                    <a:pt x="5450" y="7285"/>
                  </a:cubicBezTo>
                  <a:cubicBezTo>
                    <a:pt x="7056" y="6072"/>
                    <a:pt x="8537" y="4716"/>
                    <a:pt x="9875" y="3217"/>
                  </a:cubicBezTo>
                  <a:cubicBezTo>
                    <a:pt x="10276" y="2771"/>
                    <a:pt x="10669" y="2307"/>
                    <a:pt x="11026" y="1826"/>
                  </a:cubicBezTo>
                  <a:cubicBezTo>
                    <a:pt x="11409" y="1308"/>
                    <a:pt x="11704" y="737"/>
                    <a:pt x="11998" y="166"/>
                  </a:cubicBezTo>
                  <a:cubicBezTo>
                    <a:pt x="12006" y="142"/>
                    <a:pt x="12007" y="1"/>
                    <a:pt x="119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1119725" y="4618550"/>
              <a:ext cx="251150" cy="119275"/>
            </a:xfrm>
            <a:custGeom>
              <a:avLst/>
              <a:gdLst/>
              <a:ahLst/>
              <a:cxnLst/>
              <a:rect l="l" t="t" r="r" b="b"/>
              <a:pathLst>
                <a:path w="10046" h="4771" extrusionOk="0">
                  <a:moveTo>
                    <a:pt x="7160" y="0"/>
                  </a:moveTo>
                  <a:cubicBezTo>
                    <a:pt x="6925" y="0"/>
                    <a:pt x="6690" y="23"/>
                    <a:pt x="6460" y="65"/>
                  </a:cubicBezTo>
                  <a:cubicBezTo>
                    <a:pt x="5630" y="216"/>
                    <a:pt x="4863" y="609"/>
                    <a:pt x="4158" y="1073"/>
                  </a:cubicBezTo>
                  <a:cubicBezTo>
                    <a:pt x="2900" y="1893"/>
                    <a:pt x="1" y="4614"/>
                    <a:pt x="1" y="4614"/>
                  </a:cubicBezTo>
                  <a:cubicBezTo>
                    <a:pt x="1812" y="4659"/>
                    <a:pt x="3632" y="4712"/>
                    <a:pt x="5452" y="4757"/>
                  </a:cubicBezTo>
                  <a:cubicBezTo>
                    <a:pt x="5692" y="4764"/>
                    <a:pt x="5934" y="4771"/>
                    <a:pt x="6177" y="4771"/>
                  </a:cubicBezTo>
                  <a:cubicBezTo>
                    <a:pt x="6837" y="4771"/>
                    <a:pt x="7500" y="4722"/>
                    <a:pt x="8119" y="4507"/>
                  </a:cubicBezTo>
                  <a:cubicBezTo>
                    <a:pt x="8967" y="4222"/>
                    <a:pt x="9743" y="3553"/>
                    <a:pt x="9894" y="2661"/>
                  </a:cubicBezTo>
                  <a:cubicBezTo>
                    <a:pt x="10046" y="1831"/>
                    <a:pt x="9591" y="966"/>
                    <a:pt x="8886" y="493"/>
                  </a:cubicBezTo>
                  <a:cubicBezTo>
                    <a:pt x="8383" y="151"/>
                    <a:pt x="7773" y="0"/>
                    <a:pt x="7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532725" y="4679025"/>
              <a:ext cx="731550" cy="457700"/>
            </a:xfrm>
            <a:custGeom>
              <a:avLst/>
              <a:gdLst/>
              <a:ahLst/>
              <a:cxnLst/>
              <a:rect l="l" t="t" r="r" b="b"/>
              <a:pathLst>
                <a:path w="29262" h="18308" extrusionOk="0">
                  <a:moveTo>
                    <a:pt x="29217" y="1"/>
                  </a:moveTo>
                  <a:cubicBezTo>
                    <a:pt x="29083" y="10"/>
                    <a:pt x="28958" y="10"/>
                    <a:pt x="28825" y="36"/>
                  </a:cubicBezTo>
                  <a:cubicBezTo>
                    <a:pt x="28691" y="63"/>
                    <a:pt x="28548" y="81"/>
                    <a:pt x="28405" y="90"/>
                  </a:cubicBezTo>
                  <a:cubicBezTo>
                    <a:pt x="28147" y="108"/>
                    <a:pt x="27888" y="161"/>
                    <a:pt x="27629" y="215"/>
                  </a:cubicBezTo>
                  <a:cubicBezTo>
                    <a:pt x="27103" y="340"/>
                    <a:pt x="26576" y="545"/>
                    <a:pt x="26059" y="723"/>
                  </a:cubicBezTo>
                  <a:cubicBezTo>
                    <a:pt x="25006" y="1089"/>
                    <a:pt x="23972" y="1508"/>
                    <a:pt x="22946" y="1954"/>
                  </a:cubicBezTo>
                  <a:cubicBezTo>
                    <a:pt x="20903" y="2829"/>
                    <a:pt x="18895" y="3783"/>
                    <a:pt x="16942" y="4845"/>
                  </a:cubicBezTo>
                  <a:cubicBezTo>
                    <a:pt x="14970" y="5906"/>
                    <a:pt x="13061" y="7066"/>
                    <a:pt x="11188" y="8288"/>
                  </a:cubicBezTo>
                  <a:cubicBezTo>
                    <a:pt x="9323" y="9511"/>
                    <a:pt x="7503" y="10813"/>
                    <a:pt x="5764" y="12205"/>
                  </a:cubicBezTo>
                  <a:cubicBezTo>
                    <a:pt x="4015" y="13596"/>
                    <a:pt x="2302" y="15059"/>
                    <a:pt x="714" y="16629"/>
                  </a:cubicBezTo>
                  <a:cubicBezTo>
                    <a:pt x="500" y="16844"/>
                    <a:pt x="322" y="17084"/>
                    <a:pt x="135" y="17316"/>
                  </a:cubicBezTo>
                  <a:cubicBezTo>
                    <a:pt x="1" y="17477"/>
                    <a:pt x="10" y="17789"/>
                    <a:pt x="54" y="17977"/>
                  </a:cubicBezTo>
                  <a:cubicBezTo>
                    <a:pt x="69" y="18059"/>
                    <a:pt x="148" y="18308"/>
                    <a:pt x="263" y="18308"/>
                  </a:cubicBezTo>
                  <a:cubicBezTo>
                    <a:pt x="285" y="18308"/>
                    <a:pt x="307" y="18299"/>
                    <a:pt x="331" y="18280"/>
                  </a:cubicBezTo>
                  <a:cubicBezTo>
                    <a:pt x="545" y="18119"/>
                    <a:pt x="768" y="17968"/>
                    <a:pt x="964" y="17789"/>
                  </a:cubicBezTo>
                  <a:cubicBezTo>
                    <a:pt x="1160" y="17611"/>
                    <a:pt x="1357" y="17423"/>
                    <a:pt x="1553" y="17245"/>
                  </a:cubicBezTo>
                  <a:cubicBezTo>
                    <a:pt x="1963" y="16870"/>
                    <a:pt x="2374" y="16487"/>
                    <a:pt x="2793" y="16121"/>
                  </a:cubicBezTo>
                  <a:cubicBezTo>
                    <a:pt x="3614" y="15372"/>
                    <a:pt x="4461" y="14649"/>
                    <a:pt x="5327" y="13935"/>
                  </a:cubicBezTo>
                  <a:cubicBezTo>
                    <a:pt x="7048" y="12517"/>
                    <a:pt x="8833" y="11170"/>
                    <a:pt x="10670" y="9903"/>
                  </a:cubicBezTo>
                  <a:cubicBezTo>
                    <a:pt x="12499" y="8636"/>
                    <a:pt x="14399" y="7459"/>
                    <a:pt x="16344" y="6361"/>
                  </a:cubicBezTo>
                  <a:cubicBezTo>
                    <a:pt x="18289" y="5264"/>
                    <a:pt x="20278" y="4247"/>
                    <a:pt x="22303" y="3319"/>
                  </a:cubicBezTo>
                  <a:cubicBezTo>
                    <a:pt x="23320" y="2855"/>
                    <a:pt x="24346" y="2418"/>
                    <a:pt x="25381" y="1999"/>
                  </a:cubicBezTo>
                  <a:cubicBezTo>
                    <a:pt x="25898" y="1785"/>
                    <a:pt x="26416" y="1553"/>
                    <a:pt x="26933" y="1339"/>
                  </a:cubicBezTo>
                  <a:cubicBezTo>
                    <a:pt x="27460" y="1116"/>
                    <a:pt x="27986" y="893"/>
                    <a:pt x="28477" y="590"/>
                  </a:cubicBezTo>
                  <a:cubicBezTo>
                    <a:pt x="28593" y="518"/>
                    <a:pt x="28709" y="456"/>
                    <a:pt x="28825" y="393"/>
                  </a:cubicBezTo>
                  <a:cubicBezTo>
                    <a:pt x="28967" y="322"/>
                    <a:pt x="29092" y="233"/>
                    <a:pt x="29226" y="152"/>
                  </a:cubicBezTo>
                  <a:cubicBezTo>
                    <a:pt x="29262" y="135"/>
                    <a:pt x="29262" y="1"/>
                    <a:pt x="292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1051925" y="4792975"/>
              <a:ext cx="258750" cy="121325"/>
            </a:xfrm>
            <a:custGeom>
              <a:avLst/>
              <a:gdLst/>
              <a:ahLst/>
              <a:cxnLst/>
              <a:rect l="l" t="t" r="r" b="b"/>
              <a:pathLst>
                <a:path w="10350" h="4853" extrusionOk="0">
                  <a:moveTo>
                    <a:pt x="6660" y="0"/>
                  </a:moveTo>
                  <a:cubicBezTo>
                    <a:pt x="6176" y="0"/>
                    <a:pt x="5689" y="60"/>
                    <a:pt x="5211" y="153"/>
                  </a:cubicBezTo>
                  <a:cubicBezTo>
                    <a:pt x="3730" y="421"/>
                    <a:pt x="1" y="1821"/>
                    <a:pt x="1" y="1821"/>
                  </a:cubicBezTo>
                  <a:cubicBezTo>
                    <a:pt x="1660" y="2571"/>
                    <a:pt x="3328" y="3311"/>
                    <a:pt x="4988" y="4052"/>
                  </a:cubicBezTo>
                  <a:cubicBezTo>
                    <a:pt x="5808" y="4417"/>
                    <a:pt x="6647" y="4792"/>
                    <a:pt x="7539" y="4845"/>
                  </a:cubicBezTo>
                  <a:cubicBezTo>
                    <a:pt x="7611" y="4850"/>
                    <a:pt x="7683" y="4853"/>
                    <a:pt x="7755" y="4853"/>
                  </a:cubicBezTo>
                  <a:cubicBezTo>
                    <a:pt x="8591" y="4853"/>
                    <a:pt x="9451" y="4518"/>
                    <a:pt x="9894" y="3828"/>
                  </a:cubicBezTo>
                  <a:cubicBezTo>
                    <a:pt x="10349" y="3115"/>
                    <a:pt x="10260" y="2142"/>
                    <a:pt x="9796" y="1438"/>
                  </a:cubicBezTo>
                  <a:cubicBezTo>
                    <a:pt x="9332" y="733"/>
                    <a:pt x="8547" y="287"/>
                    <a:pt x="7718" y="108"/>
                  </a:cubicBezTo>
                  <a:cubicBezTo>
                    <a:pt x="7370" y="33"/>
                    <a:pt x="7016"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868050" y="4825500"/>
              <a:ext cx="390875" cy="47400"/>
            </a:xfrm>
            <a:custGeom>
              <a:avLst/>
              <a:gdLst/>
              <a:ahLst/>
              <a:cxnLst/>
              <a:rect l="l" t="t" r="r" b="b"/>
              <a:pathLst>
                <a:path w="15635" h="1896" extrusionOk="0">
                  <a:moveTo>
                    <a:pt x="7810" y="1"/>
                  </a:moveTo>
                  <a:cubicBezTo>
                    <a:pt x="6402" y="1"/>
                    <a:pt x="4994" y="101"/>
                    <a:pt x="3600" y="288"/>
                  </a:cubicBezTo>
                  <a:cubicBezTo>
                    <a:pt x="3038" y="369"/>
                    <a:pt x="2485" y="458"/>
                    <a:pt x="1932" y="565"/>
                  </a:cubicBezTo>
                  <a:cubicBezTo>
                    <a:pt x="1352" y="672"/>
                    <a:pt x="790" y="841"/>
                    <a:pt x="228" y="1029"/>
                  </a:cubicBezTo>
                  <a:cubicBezTo>
                    <a:pt x="1" y="1099"/>
                    <a:pt x="39" y="1895"/>
                    <a:pt x="233" y="1895"/>
                  </a:cubicBezTo>
                  <a:cubicBezTo>
                    <a:pt x="237" y="1895"/>
                    <a:pt x="242" y="1895"/>
                    <a:pt x="246" y="1894"/>
                  </a:cubicBezTo>
                  <a:cubicBezTo>
                    <a:pt x="745" y="1805"/>
                    <a:pt x="1254" y="1742"/>
                    <a:pt x="1753" y="1644"/>
                  </a:cubicBezTo>
                  <a:cubicBezTo>
                    <a:pt x="2235" y="1546"/>
                    <a:pt x="2717" y="1466"/>
                    <a:pt x="3208" y="1386"/>
                  </a:cubicBezTo>
                  <a:cubicBezTo>
                    <a:pt x="4198" y="1234"/>
                    <a:pt x="5197" y="1136"/>
                    <a:pt x="6205" y="1073"/>
                  </a:cubicBezTo>
                  <a:cubicBezTo>
                    <a:pt x="6805" y="1041"/>
                    <a:pt x="7406" y="1025"/>
                    <a:pt x="8009" y="1025"/>
                  </a:cubicBezTo>
                  <a:cubicBezTo>
                    <a:pt x="9415" y="1025"/>
                    <a:pt x="10825" y="1113"/>
                    <a:pt x="12218" y="1287"/>
                  </a:cubicBezTo>
                  <a:cubicBezTo>
                    <a:pt x="12771" y="1359"/>
                    <a:pt x="13324" y="1448"/>
                    <a:pt x="13877" y="1510"/>
                  </a:cubicBezTo>
                  <a:cubicBezTo>
                    <a:pt x="14147" y="1544"/>
                    <a:pt x="14416" y="1554"/>
                    <a:pt x="14684" y="1554"/>
                  </a:cubicBezTo>
                  <a:cubicBezTo>
                    <a:pt x="14982" y="1554"/>
                    <a:pt x="15280" y="1542"/>
                    <a:pt x="15581" y="1537"/>
                  </a:cubicBezTo>
                  <a:cubicBezTo>
                    <a:pt x="15635" y="1537"/>
                    <a:pt x="15626" y="1377"/>
                    <a:pt x="15590" y="1359"/>
                  </a:cubicBezTo>
                  <a:cubicBezTo>
                    <a:pt x="15117" y="1118"/>
                    <a:pt x="14644" y="877"/>
                    <a:pt x="14136" y="717"/>
                  </a:cubicBezTo>
                  <a:cubicBezTo>
                    <a:pt x="13654" y="556"/>
                    <a:pt x="13146" y="467"/>
                    <a:pt x="12646" y="386"/>
                  </a:cubicBezTo>
                  <a:cubicBezTo>
                    <a:pt x="11647" y="217"/>
                    <a:pt x="10630" y="119"/>
                    <a:pt x="9613" y="56"/>
                  </a:cubicBezTo>
                  <a:cubicBezTo>
                    <a:pt x="9013" y="19"/>
                    <a:pt x="8411" y="1"/>
                    <a:pt x="7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989500" y="4550125"/>
              <a:ext cx="220150" cy="174425"/>
            </a:xfrm>
            <a:custGeom>
              <a:avLst/>
              <a:gdLst/>
              <a:ahLst/>
              <a:cxnLst/>
              <a:rect l="l" t="t" r="r" b="b"/>
              <a:pathLst>
                <a:path w="8806" h="6977" extrusionOk="0">
                  <a:moveTo>
                    <a:pt x="6303" y="1"/>
                  </a:moveTo>
                  <a:cubicBezTo>
                    <a:pt x="5688" y="1"/>
                    <a:pt x="5071" y="195"/>
                    <a:pt x="4541" y="509"/>
                  </a:cubicBezTo>
                  <a:cubicBezTo>
                    <a:pt x="3809" y="928"/>
                    <a:pt x="3221" y="1562"/>
                    <a:pt x="2712" y="2231"/>
                  </a:cubicBezTo>
                  <a:cubicBezTo>
                    <a:pt x="1802" y="3435"/>
                    <a:pt x="0" y="6977"/>
                    <a:pt x="0" y="6977"/>
                  </a:cubicBezTo>
                  <a:cubicBezTo>
                    <a:pt x="1731" y="6406"/>
                    <a:pt x="3452" y="5835"/>
                    <a:pt x="5183" y="5264"/>
                  </a:cubicBezTo>
                  <a:cubicBezTo>
                    <a:pt x="6031" y="4978"/>
                    <a:pt x="6905" y="4684"/>
                    <a:pt x="7601" y="4122"/>
                  </a:cubicBezTo>
                  <a:cubicBezTo>
                    <a:pt x="8305" y="3560"/>
                    <a:pt x="8805" y="2659"/>
                    <a:pt x="8653" y="1776"/>
                  </a:cubicBezTo>
                  <a:cubicBezTo>
                    <a:pt x="8502" y="946"/>
                    <a:pt x="7779" y="286"/>
                    <a:pt x="6967" y="81"/>
                  </a:cubicBezTo>
                  <a:cubicBezTo>
                    <a:pt x="6749" y="26"/>
                    <a:pt x="6526" y="1"/>
                    <a:pt x="6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869275" y="4600725"/>
              <a:ext cx="288600" cy="272100"/>
            </a:xfrm>
            <a:custGeom>
              <a:avLst/>
              <a:gdLst/>
              <a:ahLst/>
              <a:cxnLst/>
              <a:rect l="l" t="t" r="r" b="b"/>
              <a:pathLst>
                <a:path w="11544" h="10884" extrusionOk="0">
                  <a:moveTo>
                    <a:pt x="11506" y="0"/>
                  </a:moveTo>
                  <a:cubicBezTo>
                    <a:pt x="11504" y="0"/>
                    <a:pt x="11502" y="1"/>
                    <a:pt x="11500" y="1"/>
                  </a:cubicBezTo>
                  <a:cubicBezTo>
                    <a:pt x="11045" y="109"/>
                    <a:pt x="10599" y="224"/>
                    <a:pt x="10179" y="421"/>
                  </a:cubicBezTo>
                  <a:cubicBezTo>
                    <a:pt x="9724" y="635"/>
                    <a:pt x="9296" y="902"/>
                    <a:pt x="8877" y="1179"/>
                  </a:cubicBezTo>
                  <a:cubicBezTo>
                    <a:pt x="8030" y="1732"/>
                    <a:pt x="7209" y="2348"/>
                    <a:pt x="6424" y="2990"/>
                  </a:cubicBezTo>
                  <a:cubicBezTo>
                    <a:pt x="4854" y="4257"/>
                    <a:pt x="3417" y="5693"/>
                    <a:pt x="2133" y="7254"/>
                  </a:cubicBezTo>
                  <a:cubicBezTo>
                    <a:pt x="1767" y="7691"/>
                    <a:pt x="1410" y="8146"/>
                    <a:pt x="1062" y="8601"/>
                  </a:cubicBezTo>
                  <a:cubicBezTo>
                    <a:pt x="714" y="9074"/>
                    <a:pt x="402" y="9574"/>
                    <a:pt x="99" y="10082"/>
                  </a:cubicBezTo>
                  <a:cubicBezTo>
                    <a:pt x="1" y="10243"/>
                    <a:pt x="9" y="10493"/>
                    <a:pt x="54" y="10680"/>
                  </a:cubicBezTo>
                  <a:cubicBezTo>
                    <a:pt x="74" y="10758"/>
                    <a:pt x="126" y="10883"/>
                    <a:pt x="195" y="10883"/>
                  </a:cubicBezTo>
                  <a:cubicBezTo>
                    <a:pt x="220" y="10883"/>
                    <a:pt x="248" y="10866"/>
                    <a:pt x="277" y="10823"/>
                  </a:cubicBezTo>
                  <a:cubicBezTo>
                    <a:pt x="1464" y="9208"/>
                    <a:pt x="2695" y="7629"/>
                    <a:pt x="4104" y="6202"/>
                  </a:cubicBezTo>
                  <a:cubicBezTo>
                    <a:pt x="5505" y="4774"/>
                    <a:pt x="7048" y="3463"/>
                    <a:pt x="8690" y="2321"/>
                  </a:cubicBezTo>
                  <a:cubicBezTo>
                    <a:pt x="9145" y="2000"/>
                    <a:pt x="9617" y="1688"/>
                    <a:pt x="10072" y="1366"/>
                  </a:cubicBezTo>
                  <a:cubicBezTo>
                    <a:pt x="10581" y="1010"/>
                    <a:pt x="11036" y="581"/>
                    <a:pt x="11509" y="171"/>
                  </a:cubicBezTo>
                  <a:cubicBezTo>
                    <a:pt x="11534" y="154"/>
                    <a:pt x="11543" y="0"/>
                    <a:pt x="115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a:off x="695975" y="4685475"/>
              <a:ext cx="190500" cy="207025"/>
            </a:xfrm>
            <a:custGeom>
              <a:avLst/>
              <a:gdLst/>
              <a:ahLst/>
              <a:cxnLst/>
              <a:rect l="l" t="t" r="r" b="b"/>
              <a:pathLst>
                <a:path w="7620" h="8281" extrusionOk="0">
                  <a:moveTo>
                    <a:pt x="5201" y="1"/>
                  </a:moveTo>
                  <a:cubicBezTo>
                    <a:pt x="4373" y="1"/>
                    <a:pt x="3583" y="397"/>
                    <a:pt x="2981" y="956"/>
                  </a:cubicBezTo>
                  <a:cubicBezTo>
                    <a:pt x="2365" y="1536"/>
                    <a:pt x="1928" y="2276"/>
                    <a:pt x="1580" y="3044"/>
                  </a:cubicBezTo>
                  <a:cubicBezTo>
                    <a:pt x="964" y="4417"/>
                    <a:pt x="1" y="8280"/>
                    <a:pt x="1" y="8280"/>
                  </a:cubicBezTo>
                  <a:cubicBezTo>
                    <a:pt x="1553" y="7335"/>
                    <a:pt x="3105" y="6389"/>
                    <a:pt x="4667" y="5452"/>
                  </a:cubicBezTo>
                  <a:cubicBezTo>
                    <a:pt x="5434" y="4988"/>
                    <a:pt x="6219" y="4507"/>
                    <a:pt x="6772" y="3802"/>
                  </a:cubicBezTo>
                  <a:cubicBezTo>
                    <a:pt x="7334" y="3097"/>
                    <a:pt x="7619" y="2116"/>
                    <a:pt x="7272" y="1286"/>
                  </a:cubicBezTo>
                  <a:cubicBezTo>
                    <a:pt x="6950" y="510"/>
                    <a:pt x="6094" y="19"/>
                    <a:pt x="5255" y="1"/>
                  </a:cubicBezTo>
                  <a:cubicBezTo>
                    <a:pt x="5237" y="1"/>
                    <a:pt x="5219" y="1"/>
                    <a:pt x="5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a:off x="609225" y="4734275"/>
              <a:ext cx="223725" cy="328400"/>
            </a:xfrm>
            <a:custGeom>
              <a:avLst/>
              <a:gdLst/>
              <a:ahLst/>
              <a:cxnLst/>
              <a:rect l="l" t="t" r="r" b="b"/>
              <a:pathLst>
                <a:path w="8949" h="13136" extrusionOk="0">
                  <a:moveTo>
                    <a:pt x="8906" y="0"/>
                  </a:moveTo>
                  <a:cubicBezTo>
                    <a:pt x="8902" y="0"/>
                    <a:pt x="8899" y="1"/>
                    <a:pt x="8895" y="3"/>
                  </a:cubicBezTo>
                  <a:cubicBezTo>
                    <a:pt x="8485" y="226"/>
                    <a:pt x="8092" y="449"/>
                    <a:pt x="7726" y="735"/>
                  </a:cubicBezTo>
                  <a:cubicBezTo>
                    <a:pt x="7334" y="1047"/>
                    <a:pt x="6977" y="1413"/>
                    <a:pt x="6638" y="1778"/>
                  </a:cubicBezTo>
                  <a:cubicBezTo>
                    <a:pt x="5942" y="2510"/>
                    <a:pt x="5291" y="3268"/>
                    <a:pt x="4675" y="4062"/>
                  </a:cubicBezTo>
                  <a:cubicBezTo>
                    <a:pt x="3435" y="5650"/>
                    <a:pt x="2356" y="7363"/>
                    <a:pt x="1446" y="9156"/>
                  </a:cubicBezTo>
                  <a:cubicBezTo>
                    <a:pt x="911" y="10218"/>
                    <a:pt x="438" y="11288"/>
                    <a:pt x="63" y="12403"/>
                  </a:cubicBezTo>
                  <a:cubicBezTo>
                    <a:pt x="1" y="12591"/>
                    <a:pt x="1" y="12840"/>
                    <a:pt x="81" y="13019"/>
                  </a:cubicBezTo>
                  <a:cubicBezTo>
                    <a:pt x="112" y="13098"/>
                    <a:pt x="151" y="13136"/>
                    <a:pt x="191" y="13136"/>
                  </a:cubicBezTo>
                  <a:cubicBezTo>
                    <a:pt x="231" y="13136"/>
                    <a:pt x="272" y="13096"/>
                    <a:pt x="304" y="13019"/>
                  </a:cubicBezTo>
                  <a:cubicBezTo>
                    <a:pt x="1071" y="11181"/>
                    <a:pt x="1936" y="9379"/>
                    <a:pt x="2980" y="7675"/>
                  </a:cubicBezTo>
                  <a:cubicBezTo>
                    <a:pt x="4033" y="5980"/>
                    <a:pt x="5237" y="4366"/>
                    <a:pt x="6584" y="2894"/>
                  </a:cubicBezTo>
                  <a:cubicBezTo>
                    <a:pt x="6968" y="2474"/>
                    <a:pt x="7360" y="2064"/>
                    <a:pt x="7744" y="1645"/>
                  </a:cubicBezTo>
                  <a:cubicBezTo>
                    <a:pt x="8163" y="1172"/>
                    <a:pt x="8538" y="663"/>
                    <a:pt x="8931" y="173"/>
                  </a:cubicBezTo>
                  <a:cubicBezTo>
                    <a:pt x="8947" y="148"/>
                    <a:pt x="8948" y="0"/>
                    <a:pt x="8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534950" y="4363450"/>
              <a:ext cx="183800" cy="280375"/>
            </a:xfrm>
            <a:custGeom>
              <a:avLst/>
              <a:gdLst/>
              <a:ahLst/>
              <a:cxnLst/>
              <a:rect l="l" t="t" r="r" b="b"/>
              <a:pathLst>
                <a:path w="7352" h="11215" extrusionOk="0">
                  <a:moveTo>
                    <a:pt x="6460" y="1"/>
                  </a:moveTo>
                  <a:lnTo>
                    <a:pt x="6460" y="1"/>
                  </a:lnTo>
                  <a:cubicBezTo>
                    <a:pt x="5023" y="1678"/>
                    <a:pt x="2606" y="2427"/>
                    <a:pt x="1553" y="4363"/>
                  </a:cubicBezTo>
                  <a:cubicBezTo>
                    <a:pt x="1286" y="4854"/>
                    <a:pt x="1125" y="5389"/>
                    <a:pt x="991" y="5933"/>
                  </a:cubicBezTo>
                  <a:cubicBezTo>
                    <a:pt x="625" y="7325"/>
                    <a:pt x="367" y="8743"/>
                    <a:pt x="224" y="10170"/>
                  </a:cubicBezTo>
                  <a:lnTo>
                    <a:pt x="1" y="11214"/>
                  </a:lnTo>
                  <a:cubicBezTo>
                    <a:pt x="233" y="10652"/>
                    <a:pt x="911" y="10429"/>
                    <a:pt x="1455" y="10135"/>
                  </a:cubicBezTo>
                  <a:cubicBezTo>
                    <a:pt x="3025" y="9296"/>
                    <a:pt x="4568" y="8297"/>
                    <a:pt x="5612" y="6852"/>
                  </a:cubicBezTo>
                  <a:cubicBezTo>
                    <a:pt x="7013" y="4907"/>
                    <a:pt x="7352" y="2231"/>
                    <a:pt x="6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533625" y="4540750"/>
              <a:ext cx="258725" cy="194500"/>
            </a:xfrm>
            <a:custGeom>
              <a:avLst/>
              <a:gdLst/>
              <a:ahLst/>
              <a:cxnLst/>
              <a:rect l="l" t="t" r="r" b="b"/>
              <a:pathLst>
                <a:path w="10349" h="7780" extrusionOk="0">
                  <a:moveTo>
                    <a:pt x="10349" y="1"/>
                  </a:moveTo>
                  <a:cubicBezTo>
                    <a:pt x="8368" y="973"/>
                    <a:pt x="5844" y="714"/>
                    <a:pt x="4122" y="2088"/>
                  </a:cubicBezTo>
                  <a:cubicBezTo>
                    <a:pt x="3685" y="2427"/>
                    <a:pt x="3328" y="2864"/>
                    <a:pt x="2989" y="3301"/>
                  </a:cubicBezTo>
                  <a:cubicBezTo>
                    <a:pt x="2106" y="4434"/>
                    <a:pt x="1312" y="5648"/>
                    <a:pt x="616" y="6906"/>
                  </a:cubicBezTo>
                  <a:lnTo>
                    <a:pt x="0" y="7780"/>
                  </a:lnTo>
                  <a:cubicBezTo>
                    <a:pt x="438" y="7352"/>
                    <a:pt x="1151" y="7405"/>
                    <a:pt x="1758" y="7352"/>
                  </a:cubicBezTo>
                  <a:cubicBezTo>
                    <a:pt x="3533" y="7200"/>
                    <a:pt x="5344" y="6879"/>
                    <a:pt x="6879" y="5960"/>
                  </a:cubicBezTo>
                  <a:cubicBezTo>
                    <a:pt x="8930" y="4729"/>
                    <a:pt x="10286" y="2400"/>
                    <a:pt x="103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a:off x="415650" y="4390875"/>
              <a:ext cx="132950" cy="320750"/>
            </a:xfrm>
            <a:custGeom>
              <a:avLst/>
              <a:gdLst/>
              <a:ahLst/>
              <a:cxnLst/>
              <a:rect l="l" t="t" r="r" b="b"/>
              <a:pathLst>
                <a:path w="5318" h="12830" extrusionOk="0">
                  <a:moveTo>
                    <a:pt x="2935" y="1"/>
                  </a:moveTo>
                  <a:cubicBezTo>
                    <a:pt x="2248" y="2088"/>
                    <a:pt x="295" y="3703"/>
                    <a:pt x="54" y="5898"/>
                  </a:cubicBezTo>
                  <a:cubicBezTo>
                    <a:pt x="0" y="6451"/>
                    <a:pt x="54" y="7013"/>
                    <a:pt x="125" y="7557"/>
                  </a:cubicBezTo>
                  <a:cubicBezTo>
                    <a:pt x="321" y="8984"/>
                    <a:pt x="616" y="10394"/>
                    <a:pt x="1035" y="11777"/>
                  </a:cubicBezTo>
                  <a:lnTo>
                    <a:pt x="1222" y="12829"/>
                  </a:lnTo>
                  <a:cubicBezTo>
                    <a:pt x="1222" y="12214"/>
                    <a:pt x="1767" y="11750"/>
                    <a:pt x="2150" y="11277"/>
                  </a:cubicBezTo>
                  <a:cubicBezTo>
                    <a:pt x="3292" y="9903"/>
                    <a:pt x="4336" y="8387"/>
                    <a:pt x="4755" y="6656"/>
                  </a:cubicBezTo>
                  <a:cubicBezTo>
                    <a:pt x="5317" y="4319"/>
                    <a:pt x="4603" y="1723"/>
                    <a:pt x="2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283175" y="4594275"/>
              <a:ext cx="131375" cy="269000"/>
            </a:xfrm>
            <a:custGeom>
              <a:avLst/>
              <a:gdLst/>
              <a:ahLst/>
              <a:cxnLst/>
              <a:rect l="l" t="t" r="r" b="b"/>
              <a:pathLst>
                <a:path w="5255" h="10760" extrusionOk="0">
                  <a:moveTo>
                    <a:pt x="4050" y="1"/>
                  </a:moveTo>
                  <a:cubicBezTo>
                    <a:pt x="3033" y="1678"/>
                    <a:pt x="1026" y="2686"/>
                    <a:pt x="393" y="4542"/>
                  </a:cubicBezTo>
                  <a:cubicBezTo>
                    <a:pt x="232" y="5005"/>
                    <a:pt x="178" y="5505"/>
                    <a:pt x="134" y="5996"/>
                  </a:cubicBezTo>
                  <a:cubicBezTo>
                    <a:pt x="18" y="7262"/>
                    <a:pt x="0" y="8538"/>
                    <a:pt x="80" y="9814"/>
                  </a:cubicBezTo>
                  <a:lnTo>
                    <a:pt x="45" y="10759"/>
                  </a:lnTo>
                  <a:cubicBezTo>
                    <a:pt x="161" y="10233"/>
                    <a:pt x="723" y="9939"/>
                    <a:pt x="1151" y="9609"/>
                  </a:cubicBezTo>
                  <a:cubicBezTo>
                    <a:pt x="2409" y="8636"/>
                    <a:pt x="3604" y="7539"/>
                    <a:pt x="4309" y="6121"/>
                  </a:cubicBezTo>
                  <a:cubicBezTo>
                    <a:pt x="5255" y="4211"/>
                    <a:pt x="5147" y="1821"/>
                    <a:pt x="40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114825" y="4525300"/>
              <a:ext cx="488850" cy="500525"/>
            </a:xfrm>
            <a:custGeom>
              <a:avLst/>
              <a:gdLst/>
              <a:ahLst/>
              <a:cxnLst/>
              <a:rect l="l" t="t" r="r" b="b"/>
              <a:pathLst>
                <a:path w="19554" h="20021" extrusionOk="0">
                  <a:moveTo>
                    <a:pt x="19413" y="1"/>
                  </a:moveTo>
                  <a:cubicBezTo>
                    <a:pt x="19401" y="1"/>
                    <a:pt x="19388" y="7"/>
                    <a:pt x="19375" y="21"/>
                  </a:cubicBezTo>
                  <a:cubicBezTo>
                    <a:pt x="18804" y="637"/>
                    <a:pt x="18430" y="1404"/>
                    <a:pt x="17992" y="2117"/>
                  </a:cubicBezTo>
                  <a:cubicBezTo>
                    <a:pt x="17529" y="2885"/>
                    <a:pt x="17047" y="3643"/>
                    <a:pt x="16538" y="4374"/>
                  </a:cubicBezTo>
                  <a:cubicBezTo>
                    <a:pt x="15530" y="5829"/>
                    <a:pt x="14442" y="7220"/>
                    <a:pt x="13282" y="8549"/>
                  </a:cubicBezTo>
                  <a:cubicBezTo>
                    <a:pt x="10936" y="11226"/>
                    <a:pt x="8286" y="13626"/>
                    <a:pt x="5387" y="15686"/>
                  </a:cubicBezTo>
                  <a:cubicBezTo>
                    <a:pt x="4566" y="16275"/>
                    <a:pt x="3728" y="16828"/>
                    <a:pt x="2871" y="17363"/>
                  </a:cubicBezTo>
                  <a:cubicBezTo>
                    <a:pt x="2006" y="17908"/>
                    <a:pt x="1141" y="18443"/>
                    <a:pt x="257" y="18951"/>
                  </a:cubicBezTo>
                  <a:cubicBezTo>
                    <a:pt x="0" y="19092"/>
                    <a:pt x="67" y="20021"/>
                    <a:pt x="343" y="20021"/>
                  </a:cubicBezTo>
                  <a:cubicBezTo>
                    <a:pt x="364" y="20021"/>
                    <a:pt x="386" y="20015"/>
                    <a:pt x="409" y="20004"/>
                  </a:cubicBezTo>
                  <a:cubicBezTo>
                    <a:pt x="1221" y="19612"/>
                    <a:pt x="2015" y="19192"/>
                    <a:pt x="2791" y="18728"/>
                  </a:cubicBezTo>
                  <a:cubicBezTo>
                    <a:pt x="3549" y="18273"/>
                    <a:pt x="4299" y="17792"/>
                    <a:pt x="5021" y="17283"/>
                  </a:cubicBezTo>
                  <a:cubicBezTo>
                    <a:pt x="6484" y="16275"/>
                    <a:pt x="7885" y="15169"/>
                    <a:pt x="9214" y="13991"/>
                  </a:cubicBezTo>
                  <a:cubicBezTo>
                    <a:pt x="11926" y="11600"/>
                    <a:pt x="14344" y="8897"/>
                    <a:pt x="16422" y="5945"/>
                  </a:cubicBezTo>
                  <a:cubicBezTo>
                    <a:pt x="17002" y="5115"/>
                    <a:pt x="17555" y="4267"/>
                    <a:pt x="18082" y="3411"/>
                  </a:cubicBezTo>
                  <a:cubicBezTo>
                    <a:pt x="18635" y="2492"/>
                    <a:pt x="19179" y="1573"/>
                    <a:pt x="19509" y="547"/>
                  </a:cubicBezTo>
                  <a:cubicBezTo>
                    <a:pt x="19545" y="422"/>
                    <a:pt x="19554" y="280"/>
                    <a:pt x="19518" y="164"/>
                  </a:cubicBezTo>
                  <a:cubicBezTo>
                    <a:pt x="19511" y="127"/>
                    <a:pt x="19467" y="1"/>
                    <a:pt x="194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98025" y="4521575"/>
              <a:ext cx="80100" cy="291325"/>
            </a:xfrm>
            <a:custGeom>
              <a:avLst/>
              <a:gdLst/>
              <a:ahLst/>
              <a:cxnLst/>
              <a:rect l="l" t="t" r="r" b="b"/>
              <a:pathLst>
                <a:path w="3204" h="11653" extrusionOk="0">
                  <a:moveTo>
                    <a:pt x="3016" y="1"/>
                  </a:moveTo>
                  <a:cubicBezTo>
                    <a:pt x="2944" y="1"/>
                    <a:pt x="2926" y="170"/>
                    <a:pt x="2926" y="224"/>
                  </a:cubicBezTo>
                  <a:cubicBezTo>
                    <a:pt x="2819" y="1669"/>
                    <a:pt x="2703" y="3114"/>
                    <a:pt x="2400" y="4541"/>
                  </a:cubicBezTo>
                  <a:cubicBezTo>
                    <a:pt x="2088" y="5995"/>
                    <a:pt x="1624" y="7423"/>
                    <a:pt x="1035" y="8788"/>
                  </a:cubicBezTo>
                  <a:cubicBezTo>
                    <a:pt x="866" y="9198"/>
                    <a:pt x="705" y="9608"/>
                    <a:pt x="545" y="10019"/>
                  </a:cubicBezTo>
                  <a:cubicBezTo>
                    <a:pt x="366" y="10456"/>
                    <a:pt x="116" y="10875"/>
                    <a:pt x="18" y="11330"/>
                  </a:cubicBezTo>
                  <a:cubicBezTo>
                    <a:pt x="10" y="11373"/>
                    <a:pt x="1" y="11652"/>
                    <a:pt x="82" y="11652"/>
                  </a:cubicBezTo>
                  <a:cubicBezTo>
                    <a:pt x="84" y="11652"/>
                    <a:pt x="87" y="11652"/>
                    <a:pt x="90" y="11651"/>
                  </a:cubicBezTo>
                  <a:cubicBezTo>
                    <a:pt x="223" y="11616"/>
                    <a:pt x="313" y="11464"/>
                    <a:pt x="393" y="11357"/>
                  </a:cubicBezTo>
                  <a:cubicBezTo>
                    <a:pt x="491" y="11205"/>
                    <a:pt x="589" y="11054"/>
                    <a:pt x="687" y="10902"/>
                  </a:cubicBezTo>
                  <a:cubicBezTo>
                    <a:pt x="777" y="10759"/>
                    <a:pt x="875" y="10625"/>
                    <a:pt x="955" y="10483"/>
                  </a:cubicBezTo>
                  <a:cubicBezTo>
                    <a:pt x="1053" y="10313"/>
                    <a:pt x="1142" y="10126"/>
                    <a:pt x="1231" y="9947"/>
                  </a:cubicBezTo>
                  <a:cubicBezTo>
                    <a:pt x="1588" y="9252"/>
                    <a:pt x="1856" y="8484"/>
                    <a:pt x="2097" y="7735"/>
                  </a:cubicBezTo>
                  <a:cubicBezTo>
                    <a:pt x="2596" y="6192"/>
                    <a:pt x="2926" y="4595"/>
                    <a:pt x="3087" y="2980"/>
                  </a:cubicBezTo>
                  <a:cubicBezTo>
                    <a:pt x="3185" y="2052"/>
                    <a:pt x="3203" y="1142"/>
                    <a:pt x="3123" y="215"/>
                  </a:cubicBezTo>
                  <a:cubicBezTo>
                    <a:pt x="3123" y="161"/>
                    <a:pt x="3096" y="9"/>
                    <a:pt x="30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362575" y="4604425"/>
              <a:ext cx="316050" cy="235700"/>
            </a:xfrm>
            <a:custGeom>
              <a:avLst/>
              <a:gdLst/>
              <a:ahLst/>
              <a:cxnLst/>
              <a:rect l="l" t="t" r="r" b="b"/>
              <a:pathLst>
                <a:path w="12642" h="9428" extrusionOk="0">
                  <a:moveTo>
                    <a:pt x="12509" y="0"/>
                  </a:moveTo>
                  <a:cubicBezTo>
                    <a:pt x="12498" y="0"/>
                    <a:pt x="12485" y="5"/>
                    <a:pt x="12472" y="14"/>
                  </a:cubicBezTo>
                  <a:cubicBezTo>
                    <a:pt x="12293" y="121"/>
                    <a:pt x="12150" y="282"/>
                    <a:pt x="11999" y="433"/>
                  </a:cubicBezTo>
                  <a:cubicBezTo>
                    <a:pt x="11829" y="594"/>
                    <a:pt x="11651" y="763"/>
                    <a:pt x="11472" y="915"/>
                  </a:cubicBezTo>
                  <a:cubicBezTo>
                    <a:pt x="11124" y="1218"/>
                    <a:pt x="10785" y="1522"/>
                    <a:pt x="10438" y="1816"/>
                  </a:cubicBezTo>
                  <a:cubicBezTo>
                    <a:pt x="9706" y="2423"/>
                    <a:pt x="8948" y="2985"/>
                    <a:pt x="8181" y="3529"/>
                  </a:cubicBezTo>
                  <a:cubicBezTo>
                    <a:pt x="6503" y="4706"/>
                    <a:pt x="4728" y="5741"/>
                    <a:pt x="3060" y="6919"/>
                  </a:cubicBezTo>
                  <a:cubicBezTo>
                    <a:pt x="2551" y="7276"/>
                    <a:pt x="2007" y="7615"/>
                    <a:pt x="1543" y="8025"/>
                  </a:cubicBezTo>
                  <a:cubicBezTo>
                    <a:pt x="1302" y="8239"/>
                    <a:pt x="1062" y="8462"/>
                    <a:pt x="839" y="8703"/>
                  </a:cubicBezTo>
                  <a:cubicBezTo>
                    <a:pt x="580" y="8962"/>
                    <a:pt x="294" y="9176"/>
                    <a:pt x="9" y="9399"/>
                  </a:cubicBezTo>
                  <a:cubicBezTo>
                    <a:pt x="1" y="9407"/>
                    <a:pt x="0" y="9427"/>
                    <a:pt x="6" y="9427"/>
                  </a:cubicBezTo>
                  <a:cubicBezTo>
                    <a:pt x="7" y="9427"/>
                    <a:pt x="8" y="9427"/>
                    <a:pt x="9" y="9426"/>
                  </a:cubicBezTo>
                  <a:cubicBezTo>
                    <a:pt x="241" y="9319"/>
                    <a:pt x="473" y="9194"/>
                    <a:pt x="714" y="9105"/>
                  </a:cubicBezTo>
                  <a:cubicBezTo>
                    <a:pt x="972" y="9006"/>
                    <a:pt x="1240" y="8944"/>
                    <a:pt x="1490" y="8846"/>
                  </a:cubicBezTo>
                  <a:cubicBezTo>
                    <a:pt x="1980" y="8641"/>
                    <a:pt x="2435" y="8364"/>
                    <a:pt x="2890" y="8105"/>
                  </a:cubicBezTo>
                  <a:cubicBezTo>
                    <a:pt x="3836" y="7561"/>
                    <a:pt x="4764" y="6990"/>
                    <a:pt x="5683" y="6401"/>
                  </a:cubicBezTo>
                  <a:cubicBezTo>
                    <a:pt x="7288" y="5376"/>
                    <a:pt x="8912" y="4350"/>
                    <a:pt x="10339" y="3083"/>
                  </a:cubicBezTo>
                  <a:cubicBezTo>
                    <a:pt x="10750" y="2726"/>
                    <a:pt x="11133" y="2334"/>
                    <a:pt x="11508" y="1941"/>
                  </a:cubicBezTo>
                  <a:cubicBezTo>
                    <a:pt x="11901" y="1522"/>
                    <a:pt x="12311" y="1040"/>
                    <a:pt x="12579" y="531"/>
                  </a:cubicBezTo>
                  <a:cubicBezTo>
                    <a:pt x="12632" y="415"/>
                    <a:pt x="12641" y="291"/>
                    <a:pt x="12614" y="175"/>
                  </a:cubicBezTo>
                  <a:cubicBezTo>
                    <a:pt x="12607" y="129"/>
                    <a:pt x="12574" y="0"/>
                    <a:pt x="12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162775" y="4671275"/>
              <a:ext cx="198625" cy="321400"/>
            </a:xfrm>
            <a:custGeom>
              <a:avLst/>
              <a:gdLst/>
              <a:ahLst/>
              <a:cxnLst/>
              <a:rect l="l" t="t" r="r" b="b"/>
              <a:pathLst>
                <a:path w="7945" h="12856" extrusionOk="0">
                  <a:moveTo>
                    <a:pt x="7874" y="0"/>
                  </a:moveTo>
                  <a:cubicBezTo>
                    <a:pt x="7859" y="0"/>
                    <a:pt x="7844" y="17"/>
                    <a:pt x="7831" y="61"/>
                  </a:cubicBezTo>
                  <a:cubicBezTo>
                    <a:pt x="7287" y="1890"/>
                    <a:pt x="6654" y="3710"/>
                    <a:pt x="5780" y="5414"/>
                  </a:cubicBezTo>
                  <a:cubicBezTo>
                    <a:pt x="4870" y="7171"/>
                    <a:pt x="3719" y="8750"/>
                    <a:pt x="2425" y="10249"/>
                  </a:cubicBezTo>
                  <a:cubicBezTo>
                    <a:pt x="1667" y="11123"/>
                    <a:pt x="909" y="11997"/>
                    <a:pt x="25" y="12747"/>
                  </a:cubicBezTo>
                  <a:cubicBezTo>
                    <a:pt x="1" y="12763"/>
                    <a:pt x="6" y="12856"/>
                    <a:pt x="36" y="12856"/>
                  </a:cubicBezTo>
                  <a:cubicBezTo>
                    <a:pt x="38" y="12856"/>
                    <a:pt x="41" y="12855"/>
                    <a:pt x="43" y="12854"/>
                  </a:cubicBezTo>
                  <a:cubicBezTo>
                    <a:pt x="828" y="12301"/>
                    <a:pt x="1622" y="11747"/>
                    <a:pt x="2327" y="11096"/>
                  </a:cubicBezTo>
                  <a:cubicBezTo>
                    <a:pt x="3050" y="10418"/>
                    <a:pt x="3692" y="9669"/>
                    <a:pt x="4272" y="8875"/>
                  </a:cubicBezTo>
                  <a:cubicBezTo>
                    <a:pt x="5467" y="7260"/>
                    <a:pt x="6449" y="5476"/>
                    <a:pt x="7127" y="3585"/>
                  </a:cubicBezTo>
                  <a:cubicBezTo>
                    <a:pt x="7528" y="2470"/>
                    <a:pt x="7805" y="1337"/>
                    <a:pt x="7938" y="159"/>
                  </a:cubicBezTo>
                  <a:cubicBezTo>
                    <a:pt x="7945" y="102"/>
                    <a:pt x="7911" y="0"/>
                    <a:pt x="7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334900" y="4793900"/>
              <a:ext cx="238000" cy="160375"/>
            </a:xfrm>
            <a:custGeom>
              <a:avLst/>
              <a:gdLst/>
              <a:ahLst/>
              <a:cxnLst/>
              <a:rect l="l" t="t" r="r" b="b"/>
              <a:pathLst>
                <a:path w="9520" h="6415" extrusionOk="0">
                  <a:moveTo>
                    <a:pt x="9519" y="0"/>
                  </a:moveTo>
                  <a:lnTo>
                    <a:pt x="9519" y="0"/>
                  </a:lnTo>
                  <a:cubicBezTo>
                    <a:pt x="7726" y="776"/>
                    <a:pt x="5505" y="428"/>
                    <a:pt x="3917" y="1570"/>
                  </a:cubicBezTo>
                  <a:cubicBezTo>
                    <a:pt x="3516" y="1856"/>
                    <a:pt x="3177" y="2221"/>
                    <a:pt x="2855" y="2596"/>
                  </a:cubicBezTo>
                  <a:cubicBezTo>
                    <a:pt x="2017" y="3560"/>
                    <a:pt x="1259" y="4585"/>
                    <a:pt x="590" y="5674"/>
                  </a:cubicBezTo>
                  <a:lnTo>
                    <a:pt x="1" y="6414"/>
                  </a:lnTo>
                  <a:cubicBezTo>
                    <a:pt x="323" y="6141"/>
                    <a:pt x="782" y="6132"/>
                    <a:pt x="1223" y="6132"/>
                  </a:cubicBezTo>
                  <a:cubicBezTo>
                    <a:pt x="1256" y="6132"/>
                    <a:pt x="1289" y="6132"/>
                    <a:pt x="1321" y="6132"/>
                  </a:cubicBezTo>
                  <a:cubicBezTo>
                    <a:pt x="1409" y="6132"/>
                    <a:pt x="1496" y="6132"/>
                    <a:pt x="1580" y="6129"/>
                  </a:cubicBezTo>
                  <a:cubicBezTo>
                    <a:pt x="3159" y="6066"/>
                    <a:pt x="4782" y="5870"/>
                    <a:pt x="6174" y="5130"/>
                  </a:cubicBezTo>
                  <a:cubicBezTo>
                    <a:pt x="8056" y="4130"/>
                    <a:pt x="9359" y="2123"/>
                    <a:pt x="95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161400" y="4841475"/>
              <a:ext cx="346550" cy="148525"/>
            </a:xfrm>
            <a:custGeom>
              <a:avLst/>
              <a:gdLst/>
              <a:ahLst/>
              <a:cxnLst/>
              <a:rect l="l" t="t" r="r" b="b"/>
              <a:pathLst>
                <a:path w="13862" h="5941" extrusionOk="0">
                  <a:moveTo>
                    <a:pt x="13800" y="1"/>
                  </a:moveTo>
                  <a:cubicBezTo>
                    <a:pt x="13795" y="1"/>
                    <a:pt x="13789" y="2"/>
                    <a:pt x="13783" y="6"/>
                  </a:cubicBezTo>
                  <a:cubicBezTo>
                    <a:pt x="12186" y="1086"/>
                    <a:pt x="10625" y="2227"/>
                    <a:pt x="8903" y="3120"/>
                  </a:cubicBezTo>
                  <a:cubicBezTo>
                    <a:pt x="8029" y="3566"/>
                    <a:pt x="7128" y="3967"/>
                    <a:pt x="6209" y="4297"/>
                  </a:cubicBezTo>
                  <a:cubicBezTo>
                    <a:pt x="5281" y="4627"/>
                    <a:pt x="4327" y="4886"/>
                    <a:pt x="3363" y="5127"/>
                  </a:cubicBezTo>
                  <a:cubicBezTo>
                    <a:pt x="2266" y="5403"/>
                    <a:pt x="1169" y="5698"/>
                    <a:pt x="36" y="5805"/>
                  </a:cubicBezTo>
                  <a:cubicBezTo>
                    <a:pt x="0" y="5814"/>
                    <a:pt x="9" y="5921"/>
                    <a:pt x="45" y="5921"/>
                  </a:cubicBezTo>
                  <a:cubicBezTo>
                    <a:pt x="487" y="5929"/>
                    <a:pt x="931" y="5940"/>
                    <a:pt x="1375" y="5940"/>
                  </a:cubicBezTo>
                  <a:cubicBezTo>
                    <a:pt x="1925" y="5940"/>
                    <a:pt x="2476" y="5923"/>
                    <a:pt x="3024" y="5858"/>
                  </a:cubicBezTo>
                  <a:cubicBezTo>
                    <a:pt x="4015" y="5751"/>
                    <a:pt x="4978" y="5501"/>
                    <a:pt x="5924" y="5198"/>
                  </a:cubicBezTo>
                  <a:cubicBezTo>
                    <a:pt x="7824" y="4592"/>
                    <a:pt x="9653" y="3735"/>
                    <a:pt x="11285" y="2593"/>
                  </a:cubicBezTo>
                  <a:cubicBezTo>
                    <a:pt x="12240" y="1924"/>
                    <a:pt x="13096" y="1148"/>
                    <a:pt x="13837" y="247"/>
                  </a:cubicBezTo>
                  <a:cubicBezTo>
                    <a:pt x="13861" y="206"/>
                    <a:pt x="13856" y="1"/>
                    <a:pt x="138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7"/>
          <p:cNvSpPr txBox="1">
            <a:spLocks noGrp="1"/>
          </p:cNvSpPr>
          <p:nvPr>
            <p:ph type="body" idx="1"/>
          </p:nvPr>
        </p:nvSpPr>
        <p:spPr>
          <a:xfrm>
            <a:off x="4111925" y="1956325"/>
            <a:ext cx="4316100" cy="1976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8" name="Google Shape;78;p7"/>
          <p:cNvSpPr txBox="1">
            <a:spLocks noGrp="1"/>
          </p:cNvSpPr>
          <p:nvPr>
            <p:ph type="ctrTitle"/>
          </p:nvPr>
        </p:nvSpPr>
        <p:spPr>
          <a:xfrm>
            <a:off x="713250" y="389697"/>
            <a:ext cx="7717500" cy="6201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1229700" y="1026670"/>
            <a:ext cx="6684600" cy="1166400"/>
          </a:xfrm>
          <a:prstGeom prst="rect">
            <a:avLst/>
          </a:prstGeom>
          <a:noFill/>
        </p:spPr>
        <p:txBody>
          <a:bodyPr spcFirstLastPara="1" wrap="square" lIns="91425" tIns="91425" rIns="91425" bIns="91425" anchor="t" anchorCtr="0">
            <a:noAutofit/>
          </a:bodyPr>
          <a:lstStyle>
            <a:lvl1pPr lvl="0" algn="ctr">
              <a:lnSpc>
                <a:spcPct val="115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9"/>
          <p:cNvSpPr txBox="1">
            <a:spLocks noGrp="1"/>
          </p:cNvSpPr>
          <p:nvPr>
            <p:ph type="title"/>
          </p:nvPr>
        </p:nvSpPr>
        <p:spPr>
          <a:xfrm>
            <a:off x="4807025" y="1565700"/>
            <a:ext cx="3621000" cy="1049700"/>
          </a:xfrm>
          <a:prstGeom prst="rect">
            <a:avLst/>
          </a:prstGeom>
          <a:noFill/>
        </p:spPr>
        <p:txBody>
          <a:bodyPr spcFirstLastPara="1" wrap="square" lIns="91425" tIns="91425" rIns="91425" bIns="91425" anchor="ctr" anchorCtr="0">
            <a:noAutofit/>
          </a:bodyPr>
          <a:lstStyle>
            <a:lvl1pPr lvl="0">
              <a:lnSpc>
                <a:spcPct val="115000"/>
              </a:lnSpc>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3" name="Google Shape;83;p9"/>
          <p:cNvSpPr txBox="1">
            <a:spLocks noGrp="1"/>
          </p:cNvSpPr>
          <p:nvPr>
            <p:ph type="subTitle" idx="1"/>
          </p:nvPr>
        </p:nvSpPr>
        <p:spPr>
          <a:xfrm>
            <a:off x="4807025" y="2615400"/>
            <a:ext cx="3621000" cy="962400"/>
          </a:xfrm>
          <a:prstGeom prst="rect">
            <a:avLst/>
          </a:prstGeom>
        </p:spPr>
        <p:txBody>
          <a:bodyPr spcFirstLastPara="1" wrap="square" lIns="91425" tIns="91425" rIns="91425" bIns="91425" anchor="b" anchorCtr="0">
            <a:noAutofit/>
          </a:bodyPr>
          <a:lstStyle>
            <a:lvl1pPr lvl="0">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2_2_1_1">
    <p:spTree>
      <p:nvGrpSpPr>
        <p:cNvPr id="1" name="Shape 271"/>
        <p:cNvGrpSpPr/>
        <p:nvPr/>
      </p:nvGrpSpPr>
      <p:grpSpPr>
        <a:xfrm>
          <a:off x="0" y="0"/>
          <a:ext cx="0" cy="0"/>
          <a:chOff x="0" y="0"/>
          <a:chExt cx="0" cy="0"/>
        </a:xfrm>
      </p:grpSpPr>
      <p:sp>
        <p:nvSpPr>
          <p:cNvPr id="272" name="Google Shape;272;p24"/>
          <p:cNvSpPr txBox="1">
            <a:spLocks noGrp="1"/>
          </p:cNvSpPr>
          <p:nvPr>
            <p:ph type="subTitle" idx="1"/>
          </p:nvPr>
        </p:nvSpPr>
        <p:spPr>
          <a:xfrm>
            <a:off x="715975" y="2227325"/>
            <a:ext cx="2245200" cy="58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3" name="Google Shape;273;p24"/>
          <p:cNvSpPr txBox="1">
            <a:spLocks noGrp="1"/>
          </p:cNvSpPr>
          <p:nvPr>
            <p:ph type="subTitle" idx="2"/>
          </p:nvPr>
        </p:nvSpPr>
        <p:spPr>
          <a:xfrm>
            <a:off x="715975" y="1892750"/>
            <a:ext cx="2245200" cy="402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Ubuntu"/>
                <a:ea typeface="Ubuntu"/>
                <a:cs typeface="Ubuntu"/>
                <a:sym typeface="Ubuntu"/>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4" name="Google Shape;274;p24"/>
          <p:cNvSpPr txBox="1">
            <a:spLocks noGrp="1"/>
          </p:cNvSpPr>
          <p:nvPr>
            <p:ph type="subTitle" idx="3"/>
          </p:nvPr>
        </p:nvSpPr>
        <p:spPr>
          <a:xfrm>
            <a:off x="3449400" y="2227500"/>
            <a:ext cx="2245200" cy="58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5" name="Google Shape;275;p24"/>
          <p:cNvSpPr txBox="1">
            <a:spLocks noGrp="1"/>
          </p:cNvSpPr>
          <p:nvPr>
            <p:ph type="subTitle" idx="4"/>
          </p:nvPr>
        </p:nvSpPr>
        <p:spPr>
          <a:xfrm>
            <a:off x="3449400" y="1892750"/>
            <a:ext cx="2245200" cy="402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Ubuntu"/>
                <a:ea typeface="Ubuntu"/>
                <a:cs typeface="Ubuntu"/>
                <a:sym typeface="Ubuntu"/>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6" name="Google Shape;276;p24"/>
          <p:cNvSpPr txBox="1">
            <a:spLocks noGrp="1"/>
          </p:cNvSpPr>
          <p:nvPr>
            <p:ph type="subTitle" idx="5"/>
          </p:nvPr>
        </p:nvSpPr>
        <p:spPr>
          <a:xfrm>
            <a:off x="6182850" y="2227500"/>
            <a:ext cx="2245200" cy="58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7" name="Google Shape;277;p24"/>
          <p:cNvSpPr txBox="1">
            <a:spLocks noGrp="1"/>
          </p:cNvSpPr>
          <p:nvPr>
            <p:ph type="subTitle" idx="6"/>
          </p:nvPr>
        </p:nvSpPr>
        <p:spPr>
          <a:xfrm>
            <a:off x="6182850" y="1892750"/>
            <a:ext cx="2245200" cy="402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Ubuntu"/>
                <a:ea typeface="Ubuntu"/>
                <a:cs typeface="Ubuntu"/>
                <a:sym typeface="Ubuntu"/>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8" name="Google Shape;278;p24"/>
          <p:cNvSpPr txBox="1">
            <a:spLocks noGrp="1"/>
          </p:cNvSpPr>
          <p:nvPr>
            <p:ph type="subTitle" idx="7"/>
          </p:nvPr>
        </p:nvSpPr>
        <p:spPr>
          <a:xfrm>
            <a:off x="715975" y="4027503"/>
            <a:ext cx="2245200" cy="58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9" name="Google Shape;279;p24"/>
          <p:cNvSpPr txBox="1">
            <a:spLocks noGrp="1"/>
          </p:cNvSpPr>
          <p:nvPr>
            <p:ph type="subTitle" idx="8"/>
          </p:nvPr>
        </p:nvSpPr>
        <p:spPr>
          <a:xfrm>
            <a:off x="715975" y="3694578"/>
            <a:ext cx="2245200" cy="402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Ubuntu"/>
                <a:ea typeface="Ubuntu"/>
                <a:cs typeface="Ubuntu"/>
                <a:sym typeface="Ubuntu"/>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0" name="Google Shape;280;p24"/>
          <p:cNvSpPr txBox="1">
            <a:spLocks noGrp="1"/>
          </p:cNvSpPr>
          <p:nvPr>
            <p:ph type="subTitle" idx="9"/>
          </p:nvPr>
        </p:nvSpPr>
        <p:spPr>
          <a:xfrm>
            <a:off x="3449400" y="4027503"/>
            <a:ext cx="2245200" cy="58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24"/>
          <p:cNvSpPr txBox="1">
            <a:spLocks noGrp="1"/>
          </p:cNvSpPr>
          <p:nvPr>
            <p:ph type="subTitle" idx="13"/>
          </p:nvPr>
        </p:nvSpPr>
        <p:spPr>
          <a:xfrm>
            <a:off x="3449400" y="3695303"/>
            <a:ext cx="2245200" cy="402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Ubuntu"/>
                <a:ea typeface="Ubuntu"/>
                <a:cs typeface="Ubuntu"/>
                <a:sym typeface="Ubuntu"/>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2" name="Google Shape;282;p24"/>
          <p:cNvSpPr txBox="1">
            <a:spLocks noGrp="1"/>
          </p:cNvSpPr>
          <p:nvPr>
            <p:ph type="subTitle" idx="14"/>
          </p:nvPr>
        </p:nvSpPr>
        <p:spPr>
          <a:xfrm>
            <a:off x="6182850" y="4028228"/>
            <a:ext cx="2245200" cy="58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24"/>
          <p:cNvSpPr txBox="1">
            <a:spLocks noGrp="1"/>
          </p:cNvSpPr>
          <p:nvPr>
            <p:ph type="subTitle" idx="15"/>
          </p:nvPr>
        </p:nvSpPr>
        <p:spPr>
          <a:xfrm>
            <a:off x="6182850" y="3695305"/>
            <a:ext cx="2245200" cy="402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Ubuntu"/>
                <a:ea typeface="Ubuntu"/>
                <a:cs typeface="Ubuntu"/>
                <a:sym typeface="Ubuntu"/>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4" name="Google Shape;284;p24"/>
          <p:cNvSpPr txBox="1">
            <a:spLocks noGrp="1"/>
          </p:cNvSpPr>
          <p:nvPr>
            <p:ph type="ctrTitle"/>
          </p:nvPr>
        </p:nvSpPr>
        <p:spPr>
          <a:xfrm>
            <a:off x="713250" y="389697"/>
            <a:ext cx="7717500" cy="6201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388"/>
        <p:cNvGrpSpPr/>
        <p:nvPr/>
      </p:nvGrpSpPr>
      <p:grpSpPr>
        <a:xfrm>
          <a:off x="0" y="0"/>
          <a:ext cx="0" cy="0"/>
          <a:chOff x="0" y="0"/>
          <a:chExt cx="0" cy="0"/>
        </a:xfrm>
      </p:grpSpPr>
      <p:sp>
        <p:nvSpPr>
          <p:cNvPr id="389" name="Google Shape;389;p32"/>
          <p:cNvSpPr/>
          <p:nvPr/>
        </p:nvSpPr>
        <p:spPr>
          <a:xfrm>
            <a:off x="3249676" y="2340524"/>
            <a:ext cx="1183705" cy="707532"/>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32"/>
          <p:cNvGrpSpPr/>
          <p:nvPr/>
        </p:nvGrpSpPr>
        <p:grpSpPr>
          <a:xfrm rot="-2700000">
            <a:off x="416378" y="538994"/>
            <a:ext cx="3146213" cy="3146231"/>
            <a:chOff x="1595125" y="642725"/>
            <a:chExt cx="4426400" cy="4426425"/>
          </a:xfrm>
        </p:grpSpPr>
        <p:sp>
          <p:nvSpPr>
            <p:cNvPr id="391" name="Google Shape;391;p32"/>
            <p:cNvSpPr/>
            <p:nvPr/>
          </p:nvSpPr>
          <p:spPr>
            <a:xfrm>
              <a:off x="3783400" y="4644800"/>
              <a:ext cx="85775" cy="9050"/>
            </a:xfrm>
            <a:custGeom>
              <a:avLst/>
              <a:gdLst/>
              <a:ahLst/>
              <a:cxnLst/>
              <a:rect l="l" t="t" r="r" b="b"/>
              <a:pathLst>
                <a:path w="3431" h="362" extrusionOk="0">
                  <a:moveTo>
                    <a:pt x="1714" y="0"/>
                  </a:moveTo>
                  <a:cubicBezTo>
                    <a:pt x="1177" y="0"/>
                    <a:pt x="641" y="49"/>
                    <a:pt x="105" y="148"/>
                  </a:cubicBezTo>
                  <a:cubicBezTo>
                    <a:pt x="21" y="202"/>
                    <a:pt x="0" y="274"/>
                    <a:pt x="38" y="362"/>
                  </a:cubicBezTo>
                  <a:lnTo>
                    <a:pt x="3389" y="362"/>
                  </a:lnTo>
                  <a:cubicBezTo>
                    <a:pt x="3430" y="274"/>
                    <a:pt x="3410" y="202"/>
                    <a:pt x="3326" y="148"/>
                  </a:cubicBezTo>
                  <a:cubicBezTo>
                    <a:pt x="2788" y="49"/>
                    <a:pt x="2250" y="0"/>
                    <a:pt x="1714" y="0"/>
                  </a:cubicBezTo>
                  <a:close/>
                </a:path>
              </a:pathLst>
            </a:custGeom>
            <a:solidFill>
              <a:srgbClr val="5C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3868100" y="4646500"/>
              <a:ext cx="27975" cy="7350"/>
            </a:xfrm>
            <a:custGeom>
              <a:avLst/>
              <a:gdLst/>
              <a:ahLst/>
              <a:cxnLst/>
              <a:rect l="l" t="t" r="r" b="b"/>
              <a:pathLst>
                <a:path w="1119" h="294" extrusionOk="0">
                  <a:moveTo>
                    <a:pt x="540" y="0"/>
                  </a:moveTo>
                  <a:cubicBezTo>
                    <a:pt x="515" y="0"/>
                    <a:pt x="490" y="0"/>
                    <a:pt x="466" y="0"/>
                  </a:cubicBezTo>
                  <a:cubicBezTo>
                    <a:pt x="365" y="4"/>
                    <a:pt x="264" y="17"/>
                    <a:pt x="168" y="51"/>
                  </a:cubicBezTo>
                  <a:cubicBezTo>
                    <a:pt x="101" y="76"/>
                    <a:pt x="51" y="118"/>
                    <a:pt x="13" y="176"/>
                  </a:cubicBezTo>
                  <a:cubicBezTo>
                    <a:pt x="9" y="214"/>
                    <a:pt x="5" y="256"/>
                    <a:pt x="1" y="294"/>
                  </a:cubicBezTo>
                  <a:lnTo>
                    <a:pt x="1073" y="294"/>
                  </a:lnTo>
                  <a:cubicBezTo>
                    <a:pt x="1119" y="231"/>
                    <a:pt x="1115" y="168"/>
                    <a:pt x="1060" y="113"/>
                  </a:cubicBezTo>
                  <a:cubicBezTo>
                    <a:pt x="902" y="7"/>
                    <a:pt x="721" y="0"/>
                    <a:pt x="540" y="0"/>
                  </a:cubicBezTo>
                  <a:close/>
                </a:path>
              </a:pathLst>
            </a:custGeom>
            <a:solidFill>
              <a:srgbClr val="99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3894900" y="4645625"/>
              <a:ext cx="26950" cy="8225"/>
            </a:xfrm>
            <a:custGeom>
              <a:avLst/>
              <a:gdLst/>
              <a:ahLst/>
              <a:cxnLst/>
              <a:rect l="l" t="t" r="r" b="b"/>
              <a:pathLst>
                <a:path w="1078" h="329" extrusionOk="0">
                  <a:moveTo>
                    <a:pt x="540" y="1"/>
                  </a:moveTo>
                  <a:cubicBezTo>
                    <a:pt x="362" y="1"/>
                    <a:pt x="185" y="71"/>
                    <a:pt x="9" y="215"/>
                  </a:cubicBezTo>
                  <a:cubicBezTo>
                    <a:pt x="5" y="253"/>
                    <a:pt x="5" y="291"/>
                    <a:pt x="1" y="329"/>
                  </a:cubicBezTo>
                  <a:lnTo>
                    <a:pt x="1073" y="329"/>
                  </a:lnTo>
                  <a:cubicBezTo>
                    <a:pt x="1073" y="287"/>
                    <a:pt x="1073" y="245"/>
                    <a:pt x="1077" y="207"/>
                  </a:cubicBezTo>
                  <a:cubicBezTo>
                    <a:pt x="897" y="71"/>
                    <a:pt x="718" y="1"/>
                    <a:pt x="540" y="1"/>
                  </a:cubicBezTo>
                  <a:close/>
                </a:path>
              </a:pathLst>
            </a:custGeom>
            <a:solidFill>
              <a:srgbClr val="CF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3759825" y="4646125"/>
              <a:ext cx="24525" cy="7725"/>
            </a:xfrm>
            <a:custGeom>
              <a:avLst/>
              <a:gdLst/>
              <a:ahLst/>
              <a:cxnLst/>
              <a:rect l="l" t="t" r="r" b="b"/>
              <a:pathLst>
                <a:path w="981" h="309" extrusionOk="0">
                  <a:moveTo>
                    <a:pt x="526" y="1"/>
                  </a:moveTo>
                  <a:cubicBezTo>
                    <a:pt x="385" y="1"/>
                    <a:pt x="240" y="44"/>
                    <a:pt x="93" y="107"/>
                  </a:cubicBezTo>
                  <a:cubicBezTo>
                    <a:pt x="17" y="162"/>
                    <a:pt x="1" y="229"/>
                    <a:pt x="43" y="309"/>
                  </a:cubicBezTo>
                  <a:lnTo>
                    <a:pt x="981" y="309"/>
                  </a:lnTo>
                  <a:cubicBezTo>
                    <a:pt x="981" y="267"/>
                    <a:pt x="977" y="229"/>
                    <a:pt x="977" y="187"/>
                  </a:cubicBezTo>
                  <a:cubicBezTo>
                    <a:pt x="832" y="53"/>
                    <a:pt x="681" y="1"/>
                    <a:pt x="526" y="1"/>
                  </a:cubicBezTo>
                  <a:close/>
                </a:path>
              </a:pathLst>
            </a:custGeom>
            <a:solidFill>
              <a:srgbClr val="7BE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3717325" y="4646100"/>
              <a:ext cx="24625" cy="7750"/>
            </a:xfrm>
            <a:custGeom>
              <a:avLst/>
              <a:gdLst/>
              <a:ahLst/>
              <a:cxnLst/>
              <a:rect l="l" t="t" r="r" b="b"/>
              <a:pathLst>
                <a:path w="985" h="310" extrusionOk="0">
                  <a:moveTo>
                    <a:pt x="455" y="1"/>
                  </a:moveTo>
                  <a:cubicBezTo>
                    <a:pt x="297" y="1"/>
                    <a:pt x="145" y="52"/>
                    <a:pt x="0" y="184"/>
                  </a:cubicBezTo>
                  <a:cubicBezTo>
                    <a:pt x="0" y="226"/>
                    <a:pt x="4" y="268"/>
                    <a:pt x="4" y="310"/>
                  </a:cubicBezTo>
                  <a:lnTo>
                    <a:pt x="943" y="310"/>
                  </a:lnTo>
                  <a:cubicBezTo>
                    <a:pt x="984" y="226"/>
                    <a:pt x="968" y="159"/>
                    <a:pt x="892" y="104"/>
                  </a:cubicBezTo>
                  <a:cubicBezTo>
                    <a:pt x="743" y="43"/>
                    <a:pt x="597" y="1"/>
                    <a:pt x="455" y="1"/>
                  </a:cubicBezTo>
                  <a:close/>
                </a:path>
              </a:pathLst>
            </a:custGeom>
            <a:solidFill>
              <a:srgbClr val="D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3740675" y="4646450"/>
              <a:ext cx="20225" cy="7400"/>
            </a:xfrm>
            <a:custGeom>
              <a:avLst/>
              <a:gdLst/>
              <a:ahLst/>
              <a:cxnLst/>
              <a:rect l="l" t="t" r="r" b="b"/>
              <a:pathLst>
                <a:path w="809" h="296" extrusionOk="0">
                  <a:moveTo>
                    <a:pt x="400" y="0"/>
                  </a:moveTo>
                  <a:cubicBezTo>
                    <a:pt x="267" y="0"/>
                    <a:pt x="134" y="61"/>
                    <a:pt x="0" y="182"/>
                  </a:cubicBezTo>
                  <a:cubicBezTo>
                    <a:pt x="4" y="220"/>
                    <a:pt x="4" y="258"/>
                    <a:pt x="9" y="296"/>
                  </a:cubicBezTo>
                  <a:lnTo>
                    <a:pt x="809" y="296"/>
                  </a:lnTo>
                  <a:cubicBezTo>
                    <a:pt x="809" y="258"/>
                    <a:pt x="804" y="220"/>
                    <a:pt x="800" y="182"/>
                  </a:cubicBezTo>
                  <a:cubicBezTo>
                    <a:pt x="666" y="61"/>
                    <a:pt x="533" y="0"/>
                    <a:pt x="400" y="0"/>
                  </a:cubicBezTo>
                  <a:close/>
                </a:path>
              </a:pathLst>
            </a:custGeom>
            <a:solidFill>
              <a:srgbClr val="ADF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5727375" y="2622975"/>
              <a:ext cx="3150" cy="17900"/>
            </a:xfrm>
            <a:custGeom>
              <a:avLst/>
              <a:gdLst/>
              <a:ahLst/>
              <a:cxnLst/>
              <a:rect l="l" t="t" r="r" b="b"/>
              <a:pathLst>
                <a:path w="126" h="716" extrusionOk="0">
                  <a:moveTo>
                    <a:pt x="65" y="0"/>
                  </a:moveTo>
                  <a:cubicBezTo>
                    <a:pt x="44" y="0"/>
                    <a:pt x="23" y="14"/>
                    <a:pt x="0" y="41"/>
                  </a:cubicBezTo>
                  <a:cubicBezTo>
                    <a:pt x="0" y="191"/>
                    <a:pt x="0" y="346"/>
                    <a:pt x="4" y="497"/>
                  </a:cubicBezTo>
                  <a:cubicBezTo>
                    <a:pt x="4" y="589"/>
                    <a:pt x="59" y="661"/>
                    <a:pt x="126" y="715"/>
                  </a:cubicBezTo>
                  <a:lnTo>
                    <a:pt x="126" y="45"/>
                  </a:lnTo>
                  <a:cubicBezTo>
                    <a:pt x="107" y="15"/>
                    <a:pt x="86" y="0"/>
                    <a:pt x="65" y="0"/>
                  </a:cubicBezTo>
                  <a:close/>
                </a:path>
              </a:pathLst>
            </a:custGeom>
            <a:solidFill>
              <a:srgbClr val="5CB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5727375" y="2821775"/>
              <a:ext cx="3150" cy="17900"/>
            </a:xfrm>
            <a:custGeom>
              <a:avLst/>
              <a:gdLst/>
              <a:ahLst/>
              <a:cxnLst/>
              <a:rect l="l" t="t" r="r" b="b"/>
              <a:pathLst>
                <a:path w="126" h="716" extrusionOk="0">
                  <a:moveTo>
                    <a:pt x="126" y="1"/>
                  </a:moveTo>
                  <a:cubicBezTo>
                    <a:pt x="59" y="55"/>
                    <a:pt x="4" y="126"/>
                    <a:pt x="4" y="223"/>
                  </a:cubicBezTo>
                  <a:cubicBezTo>
                    <a:pt x="0" y="374"/>
                    <a:pt x="4" y="528"/>
                    <a:pt x="4" y="683"/>
                  </a:cubicBezTo>
                  <a:cubicBezTo>
                    <a:pt x="26" y="705"/>
                    <a:pt x="46" y="715"/>
                    <a:pt x="65" y="715"/>
                  </a:cubicBezTo>
                  <a:cubicBezTo>
                    <a:pt x="87" y="715"/>
                    <a:pt x="108" y="700"/>
                    <a:pt x="126" y="671"/>
                  </a:cubicBezTo>
                  <a:lnTo>
                    <a:pt x="126" y="1"/>
                  </a:lnTo>
                  <a:close/>
                </a:path>
              </a:pathLst>
            </a:custGeom>
            <a:solidFill>
              <a:srgbClr val="58B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5727675" y="2850775"/>
              <a:ext cx="2850" cy="18150"/>
            </a:xfrm>
            <a:custGeom>
              <a:avLst/>
              <a:gdLst/>
              <a:ahLst/>
              <a:cxnLst/>
              <a:rect l="l" t="t" r="r" b="b"/>
              <a:pathLst>
                <a:path w="114" h="726" extrusionOk="0">
                  <a:moveTo>
                    <a:pt x="58" y="1"/>
                  </a:moveTo>
                  <a:cubicBezTo>
                    <a:pt x="38" y="1"/>
                    <a:pt x="19" y="20"/>
                    <a:pt x="1" y="55"/>
                  </a:cubicBezTo>
                  <a:cubicBezTo>
                    <a:pt x="1" y="277"/>
                    <a:pt x="1" y="499"/>
                    <a:pt x="1" y="721"/>
                  </a:cubicBezTo>
                  <a:lnTo>
                    <a:pt x="59" y="726"/>
                  </a:lnTo>
                  <a:lnTo>
                    <a:pt x="114" y="713"/>
                  </a:lnTo>
                  <a:lnTo>
                    <a:pt x="114" y="47"/>
                  </a:lnTo>
                  <a:cubicBezTo>
                    <a:pt x="94" y="16"/>
                    <a:pt x="76" y="1"/>
                    <a:pt x="58" y="1"/>
                  </a:cubicBezTo>
                  <a:close/>
                </a:path>
              </a:pathLst>
            </a:custGeom>
            <a:solidFill>
              <a:srgbClr val="C7E7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5727675" y="2602925"/>
              <a:ext cx="2850" cy="15625"/>
            </a:xfrm>
            <a:custGeom>
              <a:avLst/>
              <a:gdLst/>
              <a:ahLst/>
              <a:cxnLst/>
              <a:rect l="l" t="t" r="r" b="b"/>
              <a:pathLst>
                <a:path w="114" h="625" extrusionOk="0">
                  <a:moveTo>
                    <a:pt x="59" y="0"/>
                  </a:moveTo>
                  <a:cubicBezTo>
                    <a:pt x="41" y="0"/>
                    <a:pt x="21" y="14"/>
                    <a:pt x="1" y="38"/>
                  </a:cubicBezTo>
                  <a:lnTo>
                    <a:pt x="5" y="570"/>
                  </a:lnTo>
                  <a:cubicBezTo>
                    <a:pt x="20" y="607"/>
                    <a:pt x="37" y="625"/>
                    <a:pt x="56" y="625"/>
                  </a:cubicBezTo>
                  <a:cubicBezTo>
                    <a:pt x="74" y="625"/>
                    <a:pt x="94" y="609"/>
                    <a:pt x="114" y="579"/>
                  </a:cubicBezTo>
                  <a:lnTo>
                    <a:pt x="114" y="47"/>
                  </a:lnTo>
                  <a:cubicBezTo>
                    <a:pt x="97" y="15"/>
                    <a:pt x="79" y="0"/>
                    <a:pt x="59" y="0"/>
                  </a:cubicBezTo>
                  <a:close/>
                </a:path>
              </a:pathLst>
            </a:custGeom>
            <a:solidFill>
              <a:srgbClr val="B3D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5727475" y="2838525"/>
              <a:ext cx="3050" cy="13650"/>
            </a:xfrm>
            <a:custGeom>
              <a:avLst/>
              <a:gdLst/>
              <a:ahLst/>
              <a:cxnLst/>
              <a:rect l="l" t="t" r="r" b="b"/>
              <a:pathLst>
                <a:path w="122" h="546" extrusionOk="0">
                  <a:moveTo>
                    <a:pt x="122" y="1"/>
                  </a:moveTo>
                  <a:cubicBezTo>
                    <a:pt x="84" y="1"/>
                    <a:pt x="42" y="5"/>
                    <a:pt x="0" y="13"/>
                  </a:cubicBezTo>
                  <a:cubicBezTo>
                    <a:pt x="5" y="189"/>
                    <a:pt x="9" y="365"/>
                    <a:pt x="9" y="545"/>
                  </a:cubicBezTo>
                  <a:cubicBezTo>
                    <a:pt x="47" y="541"/>
                    <a:pt x="84" y="541"/>
                    <a:pt x="122" y="533"/>
                  </a:cubicBezTo>
                  <a:lnTo>
                    <a:pt x="122" y="1"/>
                  </a:lnTo>
                  <a:close/>
                </a:path>
              </a:pathLst>
            </a:custGeom>
            <a:solidFill>
              <a:srgbClr val="94D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5727675" y="2590500"/>
              <a:ext cx="2850" cy="13600"/>
            </a:xfrm>
            <a:custGeom>
              <a:avLst/>
              <a:gdLst/>
              <a:ahLst/>
              <a:cxnLst/>
              <a:rect l="l" t="t" r="r" b="b"/>
              <a:pathLst>
                <a:path w="114" h="544" extrusionOk="0">
                  <a:moveTo>
                    <a:pt x="49" y="1"/>
                  </a:moveTo>
                  <a:cubicBezTo>
                    <a:pt x="33" y="1"/>
                    <a:pt x="19" y="2"/>
                    <a:pt x="5" y="4"/>
                  </a:cubicBezTo>
                  <a:cubicBezTo>
                    <a:pt x="1" y="179"/>
                    <a:pt x="1" y="355"/>
                    <a:pt x="1" y="535"/>
                  </a:cubicBezTo>
                  <a:cubicBezTo>
                    <a:pt x="39" y="535"/>
                    <a:pt x="76" y="540"/>
                    <a:pt x="114" y="544"/>
                  </a:cubicBezTo>
                  <a:lnTo>
                    <a:pt x="114" y="8"/>
                  </a:lnTo>
                  <a:cubicBezTo>
                    <a:pt x="92" y="3"/>
                    <a:pt x="70" y="1"/>
                    <a:pt x="49" y="1"/>
                  </a:cubicBezTo>
                  <a:close/>
                </a:path>
              </a:pathLst>
            </a:custGeom>
            <a:solidFill>
              <a:srgbClr val="DF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5727375" y="2617175"/>
              <a:ext cx="3150" cy="7050"/>
            </a:xfrm>
            <a:custGeom>
              <a:avLst/>
              <a:gdLst/>
              <a:ahLst/>
              <a:cxnLst/>
              <a:rect l="l" t="t" r="r" b="b"/>
              <a:pathLst>
                <a:path w="126" h="282" extrusionOk="0">
                  <a:moveTo>
                    <a:pt x="17" y="0"/>
                  </a:moveTo>
                  <a:cubicBezTo>
                    <a:pt x="13" y="93"/>
                    <a:pt x="4" y="181"/>
                    <a:pt x="0" y="273"/>
                  </a:cubicBezTo>
                  <a:cubicBezTo>
                    <a:pt x="0" y="273"/>
                    <a:pt x="63" y="281"/>
                    <a:pt x="63" y="281"/>
                  </a:cubicBezTo>
                  <a:lnTo>
                    <a:pt x="126" y="277"/>
                  </a:lnTo>
                  <a:lnTo>
                    <a:pt x="126" y="9"/>
                  </a:lnTo>
                  <a:cubicBezTo>
                    <a:pt x="92" y="5"/>
                    <a:pt x="55" y="0"/>
                    <a:pt x="17" y="0"/>
                  </a:cubicBezTo>
                  <a:close/>
                </a:path>
              </a:pathLst>
            </a:custGeom>
            <a:solidFill>
              <a:srgbClr val="8AC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1626325" y="2234350"/>
              <a:ext cx="4328825" cy="2834800"/>
            </a:xfrm>
            <a:custGeom>
              <a:avLst/>
              <a:gdLst/>
              <a:ahLst/>
              <a:cxnLst/>
              <a:rect l="l" t="t" r="r" b="b"/>
              <a:pathLst>
                <a:path w="173153" h="113392" extrusionOk="0">
                  <a:moveTo>
                    <a:pt x="110807" y="0"/>
                  </a:moveTo>
                  <a:lnTo>
                    <a:pt x="110807" y="0"/>
                  </a:lnTo>
                  <a:cubicBezTo>
                    <a:pt x="110178" y="495"/>
                    <a:pt x="109521" y="951"/>
                    <a:pt x="108876" y="1420"/>
                  </a:cubicBezTo>
                  <a:cubicBezTo>
                    <a:pt x="108030" y="2036"/>
                    <a:pt x="107154" y="2610"/>
                    <a:pt x="106292" y="3196"/>
                  </a:cubicBezTo>
                  <a:cubicBezTo>
                    <a:pt x="105864" y="3481"/>
                    <a:pt x="105437" y="3766"/>
                    <a:pt x="105006" y="4038"/>
                  </a:cubicBezTo>
                  <a:cubicBezTo>
                    <a:pt x="104419" y="4402"/>
                    <a:pt x="103833" y="4767"/>
                    <a:pt x="103251" y="5131"/>
                  </a:cubicBezTo>
                  <a:cubicBezTo>
                    <a:pt x="102610" y="5533"/>
                    <a:pt x="101940" y="5889"/>
                    <a:pt x="101295" y="6287"/>
                  </a:cubicBezTo>
                  <a:cubicBezTo>
                    <a:pt x="100767" y="6614"/>
                    <a:pt x="100197" y="6874"/>
                    <a:pt x="99657" y="7188"/>
                  </a:cubicBezTo>
                  <a:cubicBezTo>
                    <a:pt x="98191" y="8046"/>
                    <a:pt x="96641" y="8733"/>
                    <a:pt x="95133" y="9508"/>
                  </a:cubicBezTo>
                  <a:cubicBezTo>
                    <a:pt x="94798" y="9684"/>
                    <a:pt x="94467" y="9873"/>
                    <a:pt x="94099" y="9973"/>
                  </a:cubicBezTo>
                  <a:cubicBezTo>
                    <a:pt x="94015" y="9994"/>
                    <a:pt x="93935" y="10044"/>
                    <a:pt x="93856" y="10082"/>
                  </a:cubicBezTo>
                  <a:cubicBezTo>
                    <a:pt x="93144" y="10455"/>
                    <a:pt x="92390" y="10731"/>
                    <a:pt x="91661" y="11062"/>
                  </a:cubicBezTo>
                  <a:cubicBezTo>
                    <a:pt x="90807" y="11447"/>
                    <a:pt x="89927" y="11762"/>
                    <a:pt x="89068" y="12130"/>
                  </a:cubicBezTo>
                  <a:cubicBezTo>
                    <a:pt x="88679" y="12298"/>
                    <a:pt x="88277" y="12428"/>
                    <a:pt x="87883" y="12578"/>
                  </a:cubicBezTo>
                  <a:cubicBezTo>
                    <a:pt x="87008" y="12905"/>
                    <a:pt x="86124" y="13211"/>
                    <a:pt x="85240" y="13512"/>
                  </a:cubicBezTo>
                  <a:cubicBezTo>
                    <a:pt x="84499" y="13764"/>
                    <a:pt x="83757" y="13998"/>
                    <a:pt x="83016" y="14237"/>
                  </a:cubicBezTo>
                  <a:cubicBezTo>
                    <a:pt x="82275" y="14476"/>
                    <a:pt x="81525" y="14681"/>
                    <a:pt x="80784" y="14911"/>
                  </a:cubicBezTo>
                  <a:cubicBezTo>
                    <a:pt x="80101" y="15125"/>
                    <a:pt x="79406" y="15267"/>
                    <a:pt x="78727" y="15489"/>
                  </a:cubicBezTo>
                  <a:cubicBezTo>
                    <a:pt x="78162" y="15674"/>
                    <a:pt x="77571" y="15795"/>
                    <a:pt x="76989" y="15938"/>
                  </a:cubicBezTo>
                  <a:cubicBezTo>
                    <a:pt x="76537" y="16046"/>
                    <a:pt x="76072" y="16130"/>
                    <a:pt x="75628" y="16264"/>
                  </a:cubicBezTo>
                  <a:cubicBezTo>
                    <a:pt x="75305" y="16361"/>
                    <a:pt x="74974" y="16394"/>
                    <a:pt x="74652" y="16469"/>
                  </a:cubicBezTo>
                  <a:cubicBezTo>
                    <a:pt x="74028" y="16616"/>
                    <a:pt x="73387" y="16704"/>
                    <a:pt x="72763" y="16863"/>
                  </a:cubicBezTo>
                  <a:cubicBezTo>
                    <a:pt x="72754" y="16863"/>
                    <a:pt x="72746" y="16863"/>
                    <a:pt x="72738" y="16863"/>
                  </a:cubicBezTo>
                  <a:cubicBezTo>
                    <a:pt x="72387" y="16863"/>
                    <a:pt x="72067" y="17031"/>
                    <a:pt x="71711" y="17035"/>
                  </a:cubicBezTo>
                  <a:cubicBezTo>
                    <a:pt x="71519" y="17035"/>
                    <a:pt x="71322" y="17123"/>
                    <a:pt x="71125" y="17148"/>
                  </a:cubicBezTo>
                  <a:cubicBezTo>
                    <a:pt x="70928" y="17173"/>
                    <a:pt x="70723" y="17152"/>
                    <a:pt x="70539" y="17244"/>
                  </a:cubicBezTo>
                  <a:cubicBezTo>
                    <a:pt x="70518" y="17257"/>
                    <a:pt x="70497" y="17265"/>
                    <a:pt x="70472" y="17265"/>
                  </a:cubicBezTo>
                  <a:cubicBezTo>
                    <a:pt x="70162" y="17282"/>
                    <a:pt x="69852" y="17324"/>
                    <a:pt x="69554" y="17420"/>
                  </a:cubicBezTo>
                  <a:cubicBezTo>
                    <a:pt x="69512" y="17416"/>
                    <a:pt x="69469" y="17414"/>
                    <a:pt x="69427" y="17414"/>
                  </a:cubicBezTo>
                  <a:cubicBezTo>
                    <a:pt x="69040" y="17414"/>
                    <a:pt x="68672" y="17572"/>
                    <a:pt x="68281" y="17572"/>
                  </a:cubicBezTo>
                  <a:cubicBezTo>
                    <a:pt x="68242" y="17572"/>
                    <a:pt x="68203" y="17570"/>
                    <a:pt x="68164" y="17567"/>
                  </a:cubicBezTo>
                  <a:cubicBezTo>
                    <a:pt x="68158" y="17566"/>
                    <a:pt x="68153" y="17566"/>
                    <a:pt x="68147" y="17566"/>
                  </a:cubicBezTo>
                  <a:cubicBezTo>
                    <a:pt x="68089" y="17566"/>
                    <a:pt x="68025" y="17586"/>
                    <a:pt x="67971" y="17609"/>
                  </a:cubicBezTo>
                  <a:cubicBezTo>
                    <a:pt x="67802" y="17685"/>
                    <a:pt x="67627" y="17693"/>
                    <a:pt x="67451" y="17693"/>
                  </a:cubicBezTo>
                  <a:cubicBezTo>
                    <a:pt x="67405" y="17693"/>
                    <a:pt x="67359" y="17692"/>
                    <a:pt x="67314" y="17692"/>
                  </a:cubicBezTo>
                  <a:cubicBezTo>
                    <a:pt x="67092" y="17697"/>
                    <a:pt x="66870" y="17701"/>
                    <a:pt x="66652" y="17772"/>
                  </a:cubicBezTo>
                  <a:cubicBezTo>
                    <a:pt x="66488" y="17822"/>
                    <a:pt x="66300" y="17818"/>
                    <a:pt x="66124" y="17827"/>
                  </a:cubicBezTo>
                  <a:cubicBezTo>
                    <a:pt x="65835" y="17839"/>
                    <a:pt x="65550" y="17827"/>
                    <a:pt x="65265" y="17919"/>
                  </a:cubicBezTo>
                  <a:cubicBezTo>
                    <a:pt x="65157" y="17956"/>
                    <a:pt x="65039" y="17962"/>
                    <a:pt x="64919" y="17962"/>
                  </a:cubicBezTo>
                  <a:cubicBezTo>
                    <a:pt x="64853" y="17962"/>
                    <a:pt x="64785" y="17960"/>
                    <a:pt x="64719" y="17960"/>
                  </a:cubicBezTo>
                  <a:cubicBezTo>
                    <a:pt x="64701" y="17960"/>
                    <a:pt x="64684" y="17960"/>
                    <a:pt x="64666" y="17961"/>
                  </a:cubicBezTo>
                  <a:cubicBezTo>
                    <a:pt x="64310" y="17969"/>
                    <a:pt x="63959" y="17940"/>
                    <a:pt x="63607" y="18065"/>
                  </a:cubicBezTo>
                  <a:cubicBezTo>
                    <a:pt x="63535" y="18094"/>
                    <a:pt x="63455" y="18100"/>
                    <a:pt x="63373" y="18100"/>
                  </a:cubicBezTo>
                  <a:cubicBezTo>
                    <a:pt x="63297" y="18100"/>
                    <a:pt x="63218" y="18095"/>
                    <a:pt x="63142" y="18095"/>
                  </a:cubicBezTo>
                  <a:cubicBezTo>
                    <a:pt x="62807" y="18097"/>
                    <a:pt x="62473" y="18097"/>
                    <a:pt x="62139" y="18097"/>
                  </a:cubicBezTo>
                  <a:cubicBezTo>
                    <a:pt x="61805" y="18097"/>
                    <a:pt x="61471" y="18097"/>
                    <a:pt x="61135" y="18099"/>
                  </a:cubicBezTo>
                  <a:cubicBezTo>
                    <a:pt x="60909" y="18099"/>
                    <a:pt x="60692" y="18099"/>
                    <a:pt x="60474" y="18178"/>
                  </a:cubicBezTo>
                  <a:cubicBezTo>
                    <a:pt x="60352" y="18224"/>
                    <a:pt x="60210" y="18224"/>
                    <a:pt x="60080" y="18224"/>
                  </a:cubicBezTo>
                  <a:cubicBezTo>
                    <a:pt x="59910" y="18228"/>
                    <a:pt x="59740" y="18229"/>
                    <a:pt x="59570" y="18229"/>
                  </a:cubicBezTo>
                  <a:cubicBezTo>
                    <a:pt x="59338" y="18229"/>
                    <a:pt x="59106" y="18227"/>
                    <a:pt x="58874" y="18224"/>
                  </a:cubicBezTo>
                  <a:cubicBezTo>
                    <a:pt x="58853" y="18224"/>
                    <a:pt x="58832" y="18225"/>
                    <a:pt x="58811" y="18225"/>
                  </a:cubicBezTo>
                  <a:cubicBezTo>
                    <a:pt x="58696" y="18225"/>
                    <a:pt x="58579" y="18222"/>
                    <a:pt x="58476" y="18183"/>
                  </a:cubicBezTo>
                  <a:cubicBezTo>
                    <a:pt x="58274" y="18105"/>
                    <a:pt x="58069" y="18099"/>
                    <a:pt x="57863" y="18099"/>
                  </a:cubicBezTo>
                  <a:cubicBezTo>
                    <a:pt x="57826" y="18099"/>
                    <a:pt x="57789" y="18099"/>
                    <a:pt x="57751" y="18099"/>
                  </a:cubicBezTo>
                  <a:cubicBezTo>
                    <a:pt x="57450" y="18097"/>
                    <a:pt x="57148" y="18097"/>
                    <a:pt x="56846" y="18097"/>
                  </a:cubicBezTo>
                  <a:cubicBezTo>
                    <a:pt x="56545" y="18097"/>
                    <a:pt x="56243" y="18097"/>
                    <a:pt x="55942" y="18095"/>
                  </a:cubicBezTo>
                  <a:cubicBezTo>
                    <a:pt x="55864" y="18095"/>
                    <a:pt x="55784" y="18101"/>
                    <a:pt x="55705" y="18101"/>
                  </a:cubicBezTo>
                  <a:cubicBezTo>
                    <a:pt x="55626" y="18101"/>
                    <a:pt x="55548" y="18095"/>
                    <a:pt x="55477" y="18069"/>
                  </a:cubicBezTo>
                  <a:cubicBezTo>
                    <a:pt x="55108" y="17935"/>
                    <a:pt x="54731" y="17969"/>
                    <a:pt x="54350" y="17961"/>
                  </a:cubicBezTo>
                  <a:cubicBezTo>
                    <a:pt x="54107" y="17956"/>
                    <a:pt x="53868" y="17956"/>
                    <a:pt x="53626" y="17877"/>
                  </a:cubicBezTo>
                  <a:cubicBezTo>
                    <a:pt x="53508" y="17834"/>
                    <a:pt x="53377" y="17831"/>
                    <a:pt x="53247" y="17831"/>
                  </a:cubicBezTo>
                  <a:cubicBezTo>
                    <a:pt x="53225" y="17831"/>
                    <a:pt x="53203" y="17832"/>
                    <a:pt x="53181" y="17832"/>
                  </a:cubicBezTo>
                  <a:cubicBezTo>
                    <a:pt x="53153" y="17832"/>
                    <a:pt x="53125" y="17831"/>
                    <a:pt x="53098" y="17831"/>
                  </a:cubicBezTo>
                  <a:cubicBezTo>
                    <a:pt x="52872" y="17822"/>
                    <a:pt x="52650" y="17839"/>
                    <a:pt x="52440" y="17739"/>
                  </a:cubicBezTo>
                  <a:cubicBezTo>
                    <a:pt x="52398" y="17722"/>
                    <a:pt x="52352" y="17709"/>
                    <a:pt x="52310" y="17709"/>
                  </a:cubicBezTo>
                  <a:cubicBezTo>
                    <a:pt x="51908" y="17709"/>
                    <a:pt x="51515" y="17646"/>
                    <a:pt x="51121" y="17571"/>
                  </a:cubicBezTo>
                  <a:cubicBezTo>
                    <a:pt x="50928" y="17529"/>
                    <a:pt x="50723" y="17550"/>
                    <a:pt x="50534" y="17462"/>
                  </a:cubicBezTo>
                  <a:cubicBezTo>
                    <a:pt x="50490" y="17440"/>
                    <a:pt x="50436" y="17430"/>
                    <a:pt x="50385" y="17430"/>
                  </a:cubicBezTo>
                  <a:cubicBezTo>
                    <a:pt x="50369" y="17430"/>
                    <a:pt x="50353" y="17431"/>
                    <a:pt x="50338" y="17433"/>
                  </a:cubicBezTo>
                  <a:cubicBezTo>
                    <a:pt x="50305" y="17437"/>
                    <a:pt x="50273" y="17439"/>
                    <a:pt x="50242" y="17439"/>
                  </a:cubicBezTo>
                  <a:cubicBezTo>
                    <a:pt x="50001" y="17439"/>
                    <a:pt x="49784" y="17324"/>
                    <a:pt x="49550" y="17290"/>
                  </a:cubicBezTo>
                  <a:cubicBezTo>
                    <a:pt x="49186" y="17546"/>
                    <a:pt x="48826" y="17810"/>
                    <a:pt x="48457" y="18053"/>
                  </a:cubicBezTo>
                  <a:cubicBezTo>
                    <a:pt x="48030" y="18333"/>
                    <a:pt x="47594" y="18614"/>
                    <a:pt x="47133" y="18836"/>
                  </a:cubicBezTo>
                  <a:cubicBezTo>
                    <a:pt x="46551" y="19121"/>
                    <a:pt x="45986" y="19427"/>
                    <a:pt x="45378" y="19657"/>
                  </a:cubicBezTo>
                  <a:cubicBezTo>
                    <a:pt x="44708" y="19912"/>
                    <a:pt x="44042" y="20151"/>
                    <a:pt x="43330" y="20252"/>
                  </a:cubicBezTo>
                  <a:cubicBezTo>
                    <a:pt x="42953" y="20402"/>
                    <a:pt x="42534" y="20348"/>
                    <a:pt x="42153" y="20482"/>
                  </a:cubicBezTo>
                  <a:cubicBezTo>
                    <a:pt x="42096" y="20501"/>
                    <a:pt x="42032" y="20505"/>
                    <a:pt x="41966" y="20505"/>
                  </a:cubicBezTo>
                  <a:cubicBezTo>
                    <a:pt x="41917" y="20505"/>
                    <a:pt x="41867" y="20503"/>
                    <a:pt x="41818" y="20503"/>
                  </a:cubicBezTo>
                  <a:cubicBezTo>
                    <a:pt x="41473" y="20505"/>
                    <a:pt x="41127" y="20506"/>
                    <a:pt x="40782" y="20506"/>
                  </a:cubicBezTo>
                  <a:cubicBezTo>
                    <a:pt x="40436" y="20506"/>
                    <a:pt x="40090" y="20505"/>
                    <a:pt x="39745" y="20503"/>
                  </a:cubicBezTo>
                  <a:cubicBezTo>
                    <a:pt x="39565" y="20503"/>
                    <a:pt x="39385" y="20503"/>
                    <a:pt x="39217" y="20436"/>
                  </a:cubicBezTo>
                  <a:cubicBezTo>
                    <a:pt x="39154" y="20411"/>
                    <a:pt x="39087" y="20390"/>
                    <a:pt x="39020" y="20390"/>
                  </a:cubicBezTo>
                  <a:cubicBezTo>
                    <a:pt x="38476" y="20381"/>
                    <a:pt x="37982" y="20160"/>
                    <a:pt x="37454" y="20067"/>
                  </a:cubicBezTo>
                  <a:cubicBezTo>
                    <a:pt x="36742" y="19808"/>
                    <a:pt x="36034" y="19552"/>
                    <a:pt x="35381" y="19150"/>
                  </a:cubicBezTo>
                  <a:cubicBezTo>
                    <a:pt x="34907" y="18857"/>
                    <a:pt x="34426" y="18572"/>
                    <a:pt x="33973" y="18250"/>
                  </a:cubicBezTo>
                  <a:cubicBezTo>
                    <a:pt x="33445" y="17877"/>
                    <a:pt x="32934" y="17483"/>
                    <a:pt x="32415" y="17102"/>
                  </a:cubicBezTo>
                  <a:cubicBezTo>
                    <a:pt x="31912" y="16729"/>
                    <a:pt x="31406" y="16365"/>
                    <a:pt x="30907" y="15992"/>
                  </a:cubicBezTo>
                  <a:cubicBezTo>
                    <a:pt x="30367" y="15586"/>
                    <a:pt x="29772" y="15280"/>
                    <a:pt x="29161" y="15008"/>
                  </a:cubicBezTo>
                  <a:cubicBezTo>
                    <a:pt x="28662" y="14786"/>
                    <a:pt x="28136" y="14616"/>
                    <a:pt x="27581" y="14616"/>
                  </a:cubicBezTo>
                  <a:cubicBezTo>
                    <a:pt x="27549" y="14616"/>
                    <a:pt x="27517" y="14617"/>
                    <a:pt x="27485" y="14618"/>
                  </a:cubicBezTo>
                  <a:cubicBezTo>
                    <a:pt x="27062" y="14639"/>
                    <a:pt x="26648" y="14719"/>
                    <a:pt x="26250" y="14869"/>
                  </a:cubicBezTo>
                  <a:cubicBezTo>
                    <a:pt x="26019" y="14957"/>
                    <a:pt x="25789" y="15041"/>
                    <a:pt x="25567" y="15146"/>
                  </a:cubicBezTo>
                  <a:cubicBezTo>
                    <a:pt x="24800" y="15514"/>
                    <a:pt x="24109" y="16000"/>
                    <a:pt x="23435" y="16520"/>
                  </a:cubicBezTo>
                  <a:cubicBezTo>
                    <a:pt x="23029" y="16830"/>
                    <a:pt x="22673" y="17202"/>
                    <a:pt x="22245" y="17487"/>
                  </a:cubicBezTo>
                  <a:cubicBezTo>
                    <a:pt x="22191" y="17525"/>
                    <a:pt x="22141" y="17571"/>
                    <a:pt x="22095" y="17617"/>
                  </a:cubicBezTo>
                  <a:cubicBezTo>
                    <a:pt x="21647" y="18120"/>
                    <a:pt x="21106" y="18522"/>
                    <a:pt x="20599" y="18953"/>
                  </a:cubicBezTo>
                  <a:cubicBezTo>
                    <a:pt x="19766" y="19661"/>
                    <a:pt x="18878" y="20294"/>
                    <a:pt x="17898" y="20792"/>
                  </a:cubicBezTo>
                  <a:cubicBezTo>
                    <a:pt x="17060" y="21223"/>
                    <a:pt x="16189" y="21546"/>
                    <a:pt x="15276" y="21772"/>
                  </a:cubicBezTo>
                  <a:cubicBezTo>
                    <a:pt x="15054" y="21827"/>
                    <a:pt x="14823" y="21810"/>
                    <a:pt x="14614" y="21873"/>
                  </a:cubicBezTo>
                  <a:cubicBezTo>
                    <a:pt x="14220" y="21998"/>
                    <a:pt x="13822" y="21961"/>
                    <a:pt x="13420" y="21981"/>
                  </a:cubicBezTo>
                  <a:cubicBezTo>
                    <a:pt x="13359" y="21985"/>
                    <a:pt x="13298" y="21986"/>
                    <a:pt x="13236" y="21986"/>
                  </a:cubicBezTo>
                  <a:cubicBezTo>
                    <a:pt x="12552" y="21986"/>
                    <a:pt x="11793" y="21804"/>
                    <a:pt x="11129" y="21605"/>
                  </a:cubicBezTo>
                  <a:cubicBezTo>
                    <a:pt x="10677" y="21471"/>
                    <a:pt x="10262" y="21261"/>
                    <a:pt x="9873" y="20993"/>
                  </a:cubicBezTo>
                  <a:cubicBezTo>
                    <a:pt x="9395" y="20662"/>
                    <a:pt x="8930" y="20319"/>
                    <a:pt x="8528" y="19896"/>
                  </a:cubicBezTo>
                  <a:cubicBezTo>
                    <a:pt x="8377" y="19732"/>
                    <a:pt x="8218" y="19573"/>
                    <a:pt x="8051" y="19427"/>
                  </a:cubicBezTo>
                  <a:cubicBezTo>
                    <a:pt x="7900" y="19288"/>
                    <a:pt x="7720" y="19196"/>
                    <a:pt x="7515" y="19167"/>
                  </a:cubicBezTo>
                  <a:cubicBezTo>
                    <a:pt x="7475" y="19162"/>
                    <a:pt x="7436" y="19159"/>
                    <a:pt x="7398" y="19159"/>
                  </a:cubicBezTo>
                  <a:cubicBezTo>
                    <a:pt x="7185" y="19159"/>
                    <a:pt x="6994" y="19236"/>
                    <a:pt x="6823" y="19364"/>
                  </a:cubicBezTo>
                  <a:cubicBezTo>
                    <a:pt x="6593" y="19540"/>
                    <a:pt x="6384" y="19741"/>
                    <a:pt x="6245" y="20005"/>
                  </a:cubicBezTo>
                  <a:cubicBezTo>
                    <a:pt x="6019" y="20440"/>
                    <a:pt x="5848" y="20897"/>
                    <a:pt x="5714" y="21370"/>
                  </a:cubicBezTo>
                  <a:cubicBezTo>
                    <a:pt x="5462" y="22250"/>
                    <a:pt x="5219" y="23129"/>
                    <a:pt x="4897" y="23984"/>
                  </a:cubicBezTo>
                  <a:cubicBezTo>
                    <a:pt x="4516" y="24985"/>
                    <a:pt x="4055" y="25952"/>
                    <a:pt x="3494" y="26869"/>
                  </a:cubicBezTo>
                  <a:cubicBezTo>
                    <a:pt x="2991" y="27690"/>
                    <a:pt x="2426" y="28457"/>
                    <a:pt x="1734" y="29131"/>
                  </a:cubicBezTo>
                  <a:cubicBezTo>
                    <a:pt x="1320" y="29538"/>
                    <a:pt x="905" y="29944"/>
                    <a:pt x="495" y="30354"/>
                  </a:cubicBezTo>
                  <a:cubicBezTo>
                    <a:pt x="365" y="30484"/>
                    <a:pt x="214" y="30572"/>
                    <a:pt x="30" y="30593"/>
                  </a:cubicBezTo>
                  <a:cubicBezTo>
                    <a:pt x="21" y="30660"/>
                    <a:pt x="0" y="30727"/>
                    <a:pt x="5" y="30794"/>
                  </a:cubicBezTo>
                  <a:cubicBezTo>
                    <a:pt x="84" y="31795"/>
                    <a:pt x="160" y="32796"/>
                    <a:pt x="252" y="33797"/>
                  </a:cubicBezTo>
                  <a:cubicBezTo>
                    <a:pt x="302" y="34371"/>
                    <a:pt x="386" y="34945"/>
                    <a:pt x="457" y="35523"/>
                  </a:cubicBezTo>
                  <a:cubicBezTo>
                    <a:pt x="507" y="35942"/>
                    <a:pt x="562" y="36365"/>
                    <a:pt x="612" y="36784"/>
                  </a:cubicBezTo>
                  <a:cubicBezTo>
                    <a:pt x="750" y="37889"/>
                    <a:pt x="934" y="38991"/>
                    <a:pt x="1119" y="40093"/>
                  </a:cubicBezTo>
                  <a:cubicBezTo>
                    <a:pt x="1399" y="41764"/>
                    <a:pt x="1739" y="43422"/>
                    <a:pt x="2120" y="45073"/>
                  </a:cubicBezTo>
                  <a:cubicBezTo>
                    <a:pt x="2442" y="46467"/>
                    <a:pt x="2803" y="47845"/>
                    <a:pt x="3192" y="49219"/>
                  </a:cubicBezTo>
                  <a:cubicBezTo>
                    <a:pt x="4197" y="52742"/>
                    <a:pt x="5416" y="56189"/>
                    <a:pt x="6849" y="59561"/>
                  </a:cubicBezTo>
                  <a:cubicBezTo>
                    <a:pt x="8038" y="62359"/>
                    <a:pt x="9374" y="65081"/>
                    <a:pt x="10844" y="67741"/>
                  </a:cubicBezTo>
                  <a:cubicBezTo>
                    <a:pt x="10886" y="67820"/>
                    <a:pt x="10937" y="67892"/>
                    <a:pt x="10987" y="67967"/>
                  </a:cubicBezTo>
                  <a:cubicBezTo>
                    <a:pt x="11125" y="67954"/>
                    <a:pt x="11234" y="67887"/>
                    <a:pt x="11334" y="67791"/>
                  </a:cubicBezTo>
                  <a:cubicBezTo>
                    <a:pt x="11758" y="67360"/>
                    <a:pt x="12185" y="66932"/>
                    <a:pt x="12612" y="66509"/>
                  </a:cubicBezTo>
                  <a:cubicBezTo>
                    <a:pt x="12897" y="66229"/>
                    <a:pt x="13165" y="65927"/>
                    <a:pt x="13504" y="65705"/>
                  </a:cubicBezTo>
                  <a:cubicBezTo>
                    <a:pt x="13634" y="65621"/>
                    <a:pt x="13734" y="65496"/>
                    <a:pt x="13843" y="65383"/>
                  </a:cubicBezTo>
                  <a:cubicBezTo>
                    <a:pt x="14354" y="64884"/>
                    <a:pt x="14861" y="64377"/>
                    <a:pt x="15372" y="63879"/>
                  </a:cubicBezTo>
                  <a:cubicBezTo>
                    <a:pt x="15623" y="63628"/>
                    <a:pt x="15866" y="63364"/>
                    <a:pt x="16172" y="63171"/>
                  </a:cubicBezTo>
                  <a:cubicBezTo>
                    <a:pt x="16302" y="63092"/>
                    <a:pt x="16403" y="62962"/>
                    <a:pt x="16516" y="62853"/>
                  </a:cubicBezTo>
                  <a:cubicBezTo>
                    <a:pt x="16955" y="62442"/>
                    <a:pt x="17349" y="61982"/>
                    <a:pt x="17852" y="61642"/>
                  </a:cubicBezTo>
                  <a:cubicBezTo>
                    <a:pt x="17927" y="61596"/>
                    <a:pt x="17982" y="61521"/>
                    <a:pt x="18049" y="61462"/>
                  </a:cubicBezTo>
                  <a:cubicBezTo>
                    <a:pt x="18308" y="61215"/>
                    <a:pt x="18547" y="60951"/>
                    <a:pt x="18853" y="60759"/>
                  </a:cubicBezTo>
                  <a:cubicBezTo>
                    <a:pt x="18983" y="60679"/>
                    <a:pt x="19083" y="60549"/>
                    <a:pt x="19200" y="60444"/>
                  </a:cubicBezTo>
                  <a:cubicBezTo>
                    <a:pt x="19427" y="60231"/>
                    <a:pt x="19636" y="60000"/>
                    <a:pt x="19912" y="59837"/>
                  </a:cubicBezTo>
                  <a:cubicBezTo>
                    <a:pt x="20026" y="59770"/>
                    <a:pt x="20109" y="59661"/>
                    <a:pt x="20210" y="59569"/>
                  </a:cubicBezTo>
                  <a:cubicBezTo>
                    <a:pt x="20403" y="59385"/>
                    <a:pt x="20583" y="59184"/>
                    <a:pt x="20821" y="59054"/>
                  </a:cubicBezTo>
                  <a:cubicBezTo>
                    <a:pt x="20859" y="59033"/>
                    <a:pt x="20897" y="59004"/>
                    <a:pt x="20926" y="58970"/>
                  </a:cubicBezTo>
                  <a:cubicBezTo>
                    <a:pt x="21303" y="58555"/>
                    <a:pt x="21764" y="58233"/>
                    <a:pt x="22187" y="57877"/>
                  </a:cubicBezTo>
                  <a:cubicBezTo>
                    <a:pt x="22581" y="57550"/>
                    <a:pt x="22958" y="57202"/>
                    <a:pt x="23372" y="56901"/>
                  </a:cubicBezTo>
                  <a:cubicBezTo>
                    <a:pt x="23657" y="56687"/>
                    <a:pt x="23938" y="56461"/>
                    <a:pt x="24206" y="56231"/>
                  </a:cubicBezTo>
                  <a:cubicBezTo>
                    <a:pt x="24562" y="55925"/>
                    <a:pt x="24943" y="55657"/>
                    <a:pt x="25324" y="55385"/>
                  </a:cubicBezTo>
                  <a:cubicBezTo>
                    <a:pt x="26007" y="54886"/>
                    <a:pt x="26702" y="54400"/>
                    <a:pt x="27418" y="53948"/>
                  </a:cubicBezTo>
                  <a:cubicBezTo>
                    <a:pt x="27887" y="53651"/>
                    <a:pt x="28361" y="53357"/>
                    <a:pt x="28855" y="53098"/>
                  </a:cubicBezTo>
                  <a:cubicBezTo>
                    <a:pt x="29056" y="52997"/>
                    <a:pt x="29244" y="52880"/>
                    <a:pt x="29437" y="52771"/>
                  </a:cubicBezTo>
                  <a:cubicBezTo>
                    <a:pt x="29575" y="52696"/>
                    <a:pt x="29709" y="52612"/>
                    <a:pt x="29852" y="52549"/>
                  </a:cubicBezTo>
                  <a:cubicBezTo>
                    <a:pt x="30752" y="52168"/>
                    <a:pt x="31640" y="51749"/>
                    <a:pt x="32587" y="51477"/>
                  </a:cubicBezTo>
                  <a:cubicBezTo>
                    <a:pt x="33161" y="51305"/>
                    <a:pt x="33743" y="51154"/>
                    <a:pt x="34333" y="51045"/>
                  </a:cubicBezTo>
                  <a:cubicBezTo>
                    <a:pt x="34654" y="50989"/>
                    <a:pt x="34970" y="50928"/>
                    <a:pt x="35294" y="50928"/>
                  </a:cubicBezTo>
                  <a:cubicBezTo>
                    <a:pt x="35305" y="50928"/>
                    <a:pt x="35315" y="50928"/>
                    <a:pt x="35326" y="50928"/>
                  </a:cubicBezTo>
                  <a:cubicBezTo>
                    <a:pt x="35348" y="50928"/>
                    <a:pt x="35371" y="50928"/>
                    <a:pt x="35393" y="50928"/>
                  </a:cubicBezTo>
                  <a:cubicBezTo>
                    <a:pt x="35461" y="50928"/>
                    <a:pt x="35530" y="50926"/>
                    <a:pt x="35590" y="50907"/>
                  </a:cubicBezTo>
                  <a:cubicBezTo>
                    <a:pt x="35856" y="50821"/>
                    <a:pt x="36127" y="50802"/>
                    <a:pt x="36398" y="50802"/>
                  </a:cubicBezTo>
                  <a:cubicBezTo>
                    <a:pt x="36598" y="50802"/>
                    <a:pt x="36799" y="50812"/>
                    <a:pt x="36997" y="50812"/>
                  </a:cubicBezTo>
                  <a:cubicBezTo>
                    <a:pt x="37038" y="50812"/>
                    <a:pt x="37078" y="50812"/>
                    <a:pt x="37119" y="50811"/>
                  </a:cubicBezTo>
                  <a:cubicBezTo>
                    <a:pt x="37253" y="50811"/>
                    <a:pt x="37383" y="50853"/>
                    <a:pt x="37517" y="50874"/>
                  </a:cubicBezTo>
                  <a:cubicBezTo>
                    <a:pt x="37626" y="50890"/>
                    <a:pt x="37734" y="50924"/>
                    <a:pt x="37843" y="50924"/>
                  </a:cubicBezTo>
                  <a:cubicBezTo>
                    <a:pt x="38568" y="50924"/>
                    <a:pt x="39251" y="51108"/>
                    <a:pt x="39933" y="51318"/>
                  </a:cubicBezTo>
                  <a:cubicBezTo>
                    <a:pt x="41052" y="51665"/>
                    <a:pt x="42078" y="52180"/>
                    <a:pt x="43062" y="52809"/>
                  </a:cubicBezTo>
                  <a:cubicBezTo>
                    <a:pt x="43628" y="53169"/>
                    <a:pt x="44172" y="53554"/>
                    <a:pt x="44712" y="53940"/>
                  </a:cubicBezTo>
                  <a:cubicBezTo>
                    <a:pt x="45240" y="54317"/>
                    <a:pt x="45755" y="54706"/>
                    <a:pt x="46275" y="55091"/>
                  </a:cubicBezTo>
                  <a:cubicBezTo>
                    <a:pt x="47171" y="55749"/>
                    <a:pt x="48093" y="56377"/>
                    <a:pt x="49094" y="56876"/>
                  </a:cubicBezTo>
                  <a:cubicBezTo>
                    <a:pt x="49998" y="57324"/>
                    <a:pt x="50937" y="57663"/>
                    <a:pt x="51917" y="57898"/>
                  </a:cubicBezTo>
                  <a:cubicBezTo>
                    <a:pt x="52281" y="57982"/>
                    <a:pt x="52654" y="58061"/>
                    <a:pt x="53022" y="58141"/>
                  </a:cubicBezTo>
                  <a:cubicBezTo>
                    <a:pt x="53085" y="58157"/>
                    <a:pt x="53152" y="58157"/>
                    <a:pt x="53219" y="58166"/>
                  </a:cubicBezTo>
                  <a:cubicBezTo>
                    <a:pt x="53265" y="58170"/>
                    <a:pt x="53311" y="58166"/>
                    <a:pt x="53353" y="58174"/>
                  </a:cubicBezTo>
                  <a:cubicBezTo>
                    <a:pt x="53824" y="58234"/>
                    <a:pt x="54289" y="58326"/>
                    <a:pt x="54761" y="58326"/>
                  </a:cubicBezTo>
                  <a:cubicBezTo>
                    <a:pt x="54822" y="58326"/>
                    <a:pt x="54883" y="58324"/>
                    <a:pt x="54945" y="58321"/>
                  </a:cubicBezTo>
                  <a:cubicBezTo>
                    <a:pt x="55291" y="58425"/>
                    <a:pt x="55642" y="58444"/>
                    <a:pt x="55994" y="58444"/>
                  </a:cubicBezTo>
                  <a:cubicBezTo>
                    <a:pt x="56200" y="58444"/>
                    <a:pt x="56406" y="58438"/>
                    <a:pt x="56612" y="58438"/>
                  </a:cubicBezTo>
                  <a:cubicBezTo>
                    <a:pt x="56633" y="58438"/>
                    <a:pt x="56654" y="58438"/>
                    <a:pt x="56675" y="58438"/>
                  </a:cubicBezTo>
                  <a:cubicBezTo>
                    <a:pt x="56933" y="58440"/>
                    <a:pt x="57190" y="58441"/>
                    <a:pt x="57448" y="58441"/>
                  </a:cubicBezTo>
                  <a:cubicBezTo>
                    <a:pt x="58263" y="58441"/>
                    <a:pt x="59077" y="58433"/>
                    <a:pt x="59892" y="58430"/>
                  </a:cubicBezTo>
                  <a:cubicBezTo>
                    <a:pt x="60134" y="58430"/>
                    <a:pt x="60377" y="58430"/>
                    <a:pt x="60620" y="58359"/>
                  </a:cubicBezTo>
                  <a:cubicBezTo>
                    <a:pt x="60744" y="58320"/>
                    <a:pt x="60877" y="58317"/>
                    <a:pt x="61012" y="58317"/>
                  </a:cubicBezTo>
                  <a:cubicBezTo>
                    <a:pt x="61036" y="58317"/>
                    <a:pt x="61061" y="58317"/>
                    <a:pt x="61085" y="58317"/>
                  </a:cubicBezTo>
                  <a:cubicBezTo>
                    <a:pt x="62916" y="58312"/>
                    <a:pt x="64746" y="58312"/>
                    <a:pt x="66576" y="58312"/>
                  </a:cubicBezTo>
                  <a:cubicBezTo>
                    <a:pt x="66627" y="58312"/>
                    <a:pt x="66678" y="58311"/>
                    <a:pt x="66729" y="58311"/>
                  </a:cubicBezTo>
                  <a:cubicBezTo>
                    <a:pt x="66814" y="58311"/>
                    <a:pt x="66898" y="58316"/>
                    <a:pt x="66974" y="58342"/>
                  </a:cubicBezTo>
                  <a:cubicBezTo>
                    <a:pt x="67301" y="58451"/>
                    <a:pt x="67636" y="58430"/>
                    <a:pt x="67971" y="58438"/>
                  </a:cubicBezTo>
                  <a:cubicBezTo>
                    <a:pt x="68260" y="58446"/>
                    <a:pt x="68549" y="58430"/>
                    <a:pt x="68830" y="58534"/>
                  </a:cubicBezTo>
                  <a:cubicBezTo>
                    <a:pt x="68930" y="58572"/>
                    <a:pt x="69048" y="58564"/>
                    <a:pt x="69161" y="58568"/>
                  </a:cubicBezTo>
                  <a:cubicBezTo>
                    <a:pt x="69404" y="58581"/>
                    <a:pt x="69646" y="58601"/>
                    <a:pt x="69885" y="58664"/>
                  </a:cubicBezTo>
                  <a:cubicBezTo>
                    <a:pt x="70187" y="58740"/>
                    <a:pt x="70501" y="58761"/>
                    <a:pt x="70807" y="58823"/>
                  </a:cubicBezTo>
                  <a:cubicBezTo>
                    <a:pt x="71724" y="59012"/>
                    <a:pt x="72604" y="59213"/>
                    <a:pt x="73387" y="59494"/>
                  </a:cubicBezTo>
                  <a:cubicBezTo>
                    <a:pt x="73973" y="59707"/>
                    <a:pt x="74551" y="59942"/>
                    <a:pt x="75125" y="60181"/>
                  </a:cubicBezTo>
                  <a:cubicBezTo>
                    <a:pt x="75623" y="60386"/>
                    <a:pt x="76059" y="60700"/>
                    <a:pt x="76528" y="60960"/>
                  </a:cubicBezTo>
                  <a:cubicBezTo>
                    <a:pt x="77115" y="61286"/>
                    <a:pt x="77630" y="61713"/>
                    <a:pt x="78170" y="62103"/>
                  </a:cubicBezTo>
                  <a:cubicBezTo>
                    <a:pt x="78279" y="62178"/>
                    <a:pt x="78375" y="62275"/>
                    <a:pt x="78472" y="62367"/>
                  </a:cubicBezTo>
                  <a:cubicBezTo>
                    <a:pt x="78694" y="62585"/>
                    <a:pt x="78916" y="62807"/>
                    <a:pt x="79138" y="63029"/>
                  </a:cubicBezTo>
                  <a:cubicBezTo>
                    <a:pt x="79833" y="63732"/>
                    <a:pt x="80382" y="64541"/>
                    <a:pt x="80851" y="65408"/>
                  </a:cubicBezTo>
                  <a:cubicBezTo>
                    <a:pt x="81115" y="65898"/>
                    <a:pt x="81328" y="66417"/>
                    <a:pt x="81525" y="66937"/>
                  </a:cubicBezTo>
                  <a:cubicBezTo>
                    <a:pt x="81663" y="67309"/>
                    <a:pt x="81747" y="67703"/>
                    <a:pt x="81852" y="68093"/>
                  </a:cubicBezTo>
                  <a:cubicBezTo>
                    <a:pt x="81898" y="68264"/>
                    <a:pt x="81965" y="68436"/>
                    <a:pt x="81969" y="68612"/>
                  </a:cubicBezTo>
                  <a:cubicBezTo>
                    <a:pt x="81977" y="68905"/>
                    <a:pt x="82090" y="69177"/>
                    <a:pt x="82107" y="69466"/>
                  </a:cubicBezTo>
                  <a:cubicBezTo>
                    <a:pt x="82128" y="69755"/>
                    <a:pt x="82124" y="70044"/>
                    <a:pt x="82124" y="70338"/>
                  </a:cubicBezTo>
                  <a:cubicBezTo>
                    <a:pt x="82124" y="70782"/>
                    <a:pt x="82124" y="71230"/>
                    <a:pt x="82120" y="71674"/>
                  </a:cubicBezTo>
                  <a:cubicBezTo>
                    <a:pt x="82116" y="71942"/>
                    <a:pt x="82095" y="72206"/>
                    <a:pt x="82032" y="72470"/>
                  </a:cubicBezTo>
                  <a:cubicBezTo>
                    <a:pt x="81956" y="72792"/>
                    <a:pt x="81931" y="73127"/>
                    <a:pt x="81864" y="73454"/>
                  </a:cubicBezTo>
                  <a:cubicBezTo>
                    <a:pt x="81827" y="73651"/>
                    <a:pt x="81781" y="73843"/>
                    <a:pt x="81718" y="74036"/>
                  </a:cubicBezTo>
                  <a:cubicBezTo>
                    <a:pt x="81638" y="74292"/>
                    <a:pt x="81546" y="74543"/>
                    <a:pt x="81466" y="74798"/>
                  </a:cubicBezTo>
                  <a:cubicBezTo>
                    <a:pt x="81232" y="75573"/>
                    <a:pt x="80859" y="76277"/>
                    <a:pt x="80449" y="76972"/>
                  </a:cubicBezTo>
                  <a:cubicBezTo>
                    <a:pt x="80151" y="77471"/>
                    <a:pt x="79804" y="77927"/>
                    <a:pt x="79431" y="78375"/>
                  </a:cubicBezTo>
                  <a:cubicBezTo>
                    <a:pt x="79234" y="78618"/>
                    <a:pt x="79045" y="78865"/>
                    <a:pt x="78819" y="79083"/>
                  </a:cubicBezTo>
                  <a:cubicBezTo>
                    <a:pt x="78660" y="79238"/>
                    <a:pt x="78514" y="79401"/>
                    <a:pt x="78312" y="79519"/>
                  </a:cubicBezTo>
                  <a:cubicBezTo>
                    <a:pt x="78220" y="79573"/>
                    <a:pt x="78141" y="79657"/>
                    <a:pt x="78057" y="79732"/>
                  </a:cubicBezTo>
                  <a:cubicBezTo>
                    <a:pt x="77550" y="80206"/>
                    <a:pt x="76985" y="80595"/>
                    <a:pt x="76386" y="80947"/>
                  </a:cubicBezTo>
                  <a:cubicBezTo>
                    <a:pt x="75770" y="81307"/>
                    <a:pt x="75150" y="81659"/>
                    <a:pt x="74530" y="82011"/>
                  </a:cubicBezTo>
                  <a:cubicBezTo>
                    <a:pt x="73927" y="82350"/>
                    <a:pt x="73345" y="82715"/>
                    <a:pt x="72800" y="83146"/>
                  </a:cubicBezTo>
                  <a:cubicBezTo>
                    <a:pt x="72767" y="83171"/>
                    <a:pt x="72729" y="83196"/>
                    <a:pt x="72696" y="83230"/>
                  </a:cubicBezTo>
                  <a:cubicBezTo>
                    <a:pt x="72101" y="83816"/>
                    <a:pt x="71628" y="84482"/>
                    <a:pt x="71406" y="85303"/>
                  </a:cubicBezTo>
                  <a:cubicBezTo>
                    <a:pt x="71297" y="85693"/>
                    <a:pt x="71246" y="86086"/>
                    <a:pt x="71255" y="86488"/>
                  </a:cubicBezTo>
                  <a:cubicBezTo>
                    <a:pt x="71267" y="86916"/>
                    <a:pt x="71259" y="87339"/>
                    <a:pt x="71263" y="87762"/>
                  </a:cubicBezTo>
                  <a:cubicBezTo>
                    <a:pt x="71263" y="88030"/>
                    <a:pt x="71251" y="88298"/>
                    <a:pt x="71360" y="88558"/>
                  </a:cubicBezTo>
                  <a:cubicBezTo>
                    <a:pt x="71381" y="88616"/>
                    <a:pt x="71389" y="88687"/>
                    <a:pt x="71389" y="88754"/>
                  </a:cubicBezTo>
                  <a:cubicBezTo>
                    <a:pt x="71393" y="89223"/>
                    <a:pt x="71531" y="89676"/>
                    <a:pt x="71615" y="90132"/>
                  </a:cubicBezTo>
                  <a:cubicBezTo>
                    <a:pt x="71711" y="90635"/>
                    <a:pt x="71825" y="91133"/>
                    <a:pt x="71912" y="91636"/>
                  </a:cubicBezTo>
                  <a:cubicBezTo>
                    <a:pt x="71967" y="91921"/>
                    <a:pt x="72034" y="92201"/>
                    <a:pt x="72097" y="92482"/>
                  </a:cubicBezTo>
                  <a:cubicBezTo>
                    <a:pt x="72235" y="93069"/>
                    <a:pt x="72331" y="93659"/>
                    <a:pt x="72465" y="94245"/>
                  </a:cubicBezTo>
                  <a:cubicBezTo>
                    <a:pt x="72595" y="94828"/>
                    <a:pt x="72717" y="95418"/>
                    <a:pt x="72813" y="96009"/>
                  </a:cubicBezTo>
                  <a:cubicBezTo>
                    <a:pt x="72880" y="96428"/>
                    <a:pt x="72960" y="96838"/>
                    <a:pt x="73010" y="97257"/>
                  </a:cubicBezTo>
                  <a:cubicBezTo>
                    <a:pt x="73077" y="97789"/>
                    <a:pt x="73169" y="98317"/>
                    <a:pt x="73161" y="98853"/>
                  </a:cubicBezTo>
                  <a:cubicBezTo>
                    <a:pt x="73311" y="99305"/>
                    <a:pt x="73265" y="99778"/>
                    <a:pt x="73274" y="100243"/>
                  </a:cubicBezTo>
                  <a:cubicBezTo>
                    <a:pt x="73278" y="100692"/>
                    <a:pt x="73274" y="101140"/>
                    <a:pt x="73270" y="101584"/>
                  </a:cubicBezTo>
                  <a:cubicBezTo>
                    <a:pt x="73270" y="101898"/>
                    <a:pt x="73290" y="102212"/>
                    <a:pt x="73173" y="102509"/>
                  </a:cubicBezTo>
                  <a:cubicBezTo>
                    <a:pt x="73148" y="102572"/>
                    <a:pt x="73148" y="102643"/>
                    <a:pt x="73148" y="102710"/>
                  </a:cubicBezTo>
                  <a:cubicBezTo>
                    <a:pt x="73156" y="103226"/>
                    <a:pt x="73006" y="103720"/>
                    <a:pt x="72918" y="104222"/>
                  </a:cubicBezTo>
                  <a:cubicBezTo>
                    <a:pt x="72742" y="105236"/>
                    <a:pt x="72440" y="106212"/>
                    <a:pt x="72097" y="107180"/>
                  </a:cubicBezTo>
                  <a:cubicBezTo>
                    <a:pt x="71925" y="107661"/>
                    <a:pt x="71745" y="108139"/>
                    <a:pt x="71515" y="108599"/>
                  </a:cubicBezTo>
                  <a:cubicBezTo>
                    <a:pt x="71288" y="109060"/>
                    <a:pt x="71062" y="109521"/>
                    <a:pt x="70828" y="109977"/>
                  </a:cubicBezTo>
                  <a:cubicBezTo>
                    <a:pt x="70698" y="110237"/>
                    <a:pt x="70564" y="110493"/>
                    <a:pt x="70400" y="110736"/>
                  </a:cubicBezTo>
                  <a:cubicBezTo>
                    <a:pt x="70245" y="110974"/>
                    <a:pt x="70082" y="111221"/>
                    <a:pt x="70036" y="111519"/>
                  </a:cubicBezTo>
                  <a:cubicBezTo>
                    <a:pt x="70300" y="111653"/>
                    <a:pt x="70597" y="111661"/>
                    <a:pt x="70878" y="111720"/>
                  </a:cubicBezTo>
                  <a:cubicBezTo>
                    <a:pt x="72013" y="111950"/>
                    <a:pt x="73148" y="112160"/>
                    <a:pt x="74292" y="112331"/>
                  </a:cubicBezTo>
                  <a:cubicBezTo>
                    <a:pt x="75062" y="112444"/>
                    <a:pt x="75833" y="112570"/>
                    <a:pt x="76604" y="112679"/>
                  </a:cubicBezTo>
                  <a:cubicBezTo>
                    <a:pt x="77131" y="112750"/>
                    <a:pt x="77663" y="112805"/>
                    <a:pt x="78191" y="112863"/>
                  </a:cubicBezTo>
                  <a:cubicBezTo>
                    <a:pt x="78811" y="112930"/>
                    <a:pt x="79431" y="112997"/>
                    <a:pt x="80051" y="113069"/>
                  </a:cubicBezTo>
                  <a:cubicBezTo>
                    <a:pt x="80072" y="113069"/>
                    <a:pt x="80093" y="113077"/>
                    <a:pt x="80114" y="113077"/>
                  </a:cubicBezTo>
                  <a:cubicBezTo>
                    <a:pt x="80939" y="113106"/>
                    <a:pt x="81755" y="113244"/>
                    <a:pt x="82581" y="113249"/>
                  </a:cubicBezTo>
                  <a:cubicBezTo>
                    <a:pt x="83376" y="113257"/>
                    <a:pt x="84172" y="113265"/>
                    <a:pt x="84972" y="113274"/>
                  </a:cubicBezTo>
                  <a:cubicBezTo>
                    <a:pt x="85106" y="113274"/>
                    <a:pt x="85236" y="113286"/>
                    <a:pt x="85337" y="113391"/>
                  </a:cubicBezTo>
                  <a:lnTo>
                    <a:pt x="90430" y="113391"/>
                  </a:lnTo>
                  <a:cubicBezTo>
                    <a:pt x="90509" y="113353"/>
                    <a:pt x="90585" y="113291"/>
                    <a:pt x="90664" y="113286"/>
                  </a:cubicBezTo>
                  <a:cubicBezTo>
                    <a:pt x="90808" y="113271"/>
                    <a:pt x="90949" y="113269"/>
                    <a:pt x="91092" y="113269"/>
                  </a:cubicBezTo>
                  <a:cubicBezTo>
                    <a:pt x="91149" y="113269"/>
                    <a:pt x="91206" y="113270"/>
                    <a:pt x="91263" y="113270"/>
                  </a:cubicBezTo>
                  <a:cubicBezTo>
                    <a:pt x="91908" y="113261"/>
                    <a:pt x="92549" y="113257"/>
                    <a:pt x="93194" y="113249"/>
                  </a:cubicBezTo>
                  <a:cubicBezTo>
                    <a:pt x="93567" y="113249"/>
                    <a:pt x="93940" y="113232"/>
                    <a:pt x="94308" y="113173"/>
                  </a:cubicBezTo>
                  <a:cubicBezTo>
                    <a:pt x="94526" y="113140"/>
                    <a:pt x="94744" y="113136"/>
                    <a:pt x="94966" y="113127"/>
                  </a:cubicBezTo>
                  <a:cubicBezTo>
                    <a:pt x="95381" y="113110"/>
                    <a:pt x="95795" y="113073"/>
                    <a:pt x="96206" y="112985"/>
                  </a:cubicBezTo>
                  <a:cubicBezTo>
                    <a:pt x="96227" y="112474"/>
                    <a:pt x="96373" y="111975"/>
                    <a:pt x="96344" y="111460"/>
                  </a:cubicBezTo>
                  <a:cubicBezTo>
                    <a:pt x="96465" y="111142"/>
                    <a:pt x="96436" y="110798"/>
                    <a:pt x="96524" y="110476"/>
                  </a:cubicBezTo>
                  <a:cubicBezTo>
                    <a:pt x="96671" y="109915"/>
                    <a:pt x="96788" y="109349"/>
                    <a:pt x="96993" y="108805"/>
                  </a:cubicBezTo>
                  <a:cubicBezTo>
                    <a:pt x="97307" y="107971"/>
                    <a:pt x="97667" y="107159"/>
                    <a:pt x="98132" y="106392"/>
                  </a:cubicBezTo>
                  <a:cubicBezTo>
                    <a:pt x="98409" y="105931"/>
                    <a:pt x="98698" y="105483"/>
                    <a:pt x="99024" y="105060"/>
                  </a:cubicBezTo>
                  <a:cubicBezTo>
                    <a:pt x="99431" y="104532"/>
                    <a:pt x="99841" y="103996"/>
                    <a:pt x="100348" y="103556"/>
                  </a:cubicBezTo>
                  <a:cubicBezTo>
                    <a:pt x="101261" y="102769"/>
                    <a:pt x="102233" y="102061"/>
                    <a:pt x="103351" y="101580"/>
                  </a:cubicBezTo>
                  <a:cubicBezTo>
                    <a:pt x="103883" y="101349"/>
                    <a:pt x="104423" y="101148"/>
                    <a:pt x="104964" y="100934"/>
                  </a:cubicBezTo>
                  <a:cubicBezTo>
                    <a:pt x="105253" y="100817"/>
                    <a:pt x="105546" y="100712"/>
                    <a:pt x="105831" y="100591"/>
                  </a:cubicBezTo>
                  <a:cubicBezTo>
                    <a:pt x="106526" y="100298"/>
                    <a:pt x="107091" y="99833"/>
                    <a:pt x="107573" y="99263"/>
                  </a:cubicBezTo>
                  <a:cubicBezTo>
                    <a:pt x="107762" y="99037"/>
                    <a:pt x="107900" y="98773"/>
                    <a:pt x="107967" y="98493"/>
                  </a:cubicBezTo>
                  <a:cubicBezTo>
                    <a:pt x="108118" y="97843"/>
                    <a:pt x="108273" y="97198"/>
                    <a:pt x="108264" y="96520"/>
                  </a:cubicBezTo>
                  <a:cubicBezTo>
                    <a:pt x="108248" y="94669"/>
                    <a:pt x="108260" y="92813"/>
                    <a:pt x="108264" y="90962"/>
                  </a:cubicBezTo>
                  <a:cubicBezTo>
                    <a:pt x="108264" y="90668"/>
                    <a:pt x="108256" y="90379"/>
                    <a:pt x="108352" y="90099"/>
                  </a:cubicBezTo>
                  <a:cubicBezTo>
                    <a:pt x="108390" y="89973"/>
                    <a:pt x="108382" y="89835"/>
                    <a:pt x="108382" y="89701"/>
                  </a:cubicBezTo>
                  <a:cubicBezTo>
                    <a:pt x="108390" y="89387"/>
                    <a:pt x="108390" y="89073"/>
                    <a:pt x="108394" y="88763"/>
                  </a:cubicBezTo>
                  <a:cubicBezTo>
                    <a:pt x="108398" y="88495"/>
                    <a:pt x="108382" y="88227"/>
                    <a:pt x="108486" y="87967"/>
                  </a:cubicBezTo>
                  <a:cubicBezTo>
                    <a:pt x="108503" y="87929"/>
                    <a:pt x="108507" y="87883"/>
                    <a:pt x="108507" y="87837"/>
                  </a:cubicBezTo>
                  <a:cubicBezTo>
                    <a:pt x="108520" y="87569"/>
                    <a:pt x="108511" y="87301"/>
                    <a:pt x="108537" y="87033"/>
                  </a:cubicBezTo>
                  <a:cubicBezTo>
                    <a:pt x="108562" y="86790"/>
                    <a:pt x="108641" y="86555"/>
                    <a:pt x="108654" y="86312"/>
                  </a:cubicBezTo>
                  <a:cubicBezTo>
                    <a:pt x="108675" y="85885"/>
                    <a:pt x="108784" y="85475"/>
                    <a:pt x="108842" y="85060"/>
                  </a:cubicBezTo>
                  <a:cubicBezTo>
                    <a:pt x="108913" y="84599"/>
                    <a:pt x="108985" y="84139"/>
                    <a:pt x="109110" y="83686"/>
                  </a:cubicBezTo>
                  <a:cubicBezTo>
                    <a:pt x="109228" y="83259"/>
                    <a:pt x="109337" y="82828"/>
                    <a:pt x="109445" y="82396"/>
                  </a:cubicBezTo>
                  <a:cubicBezTo>
                    <a:pt x="109684" y="81441"/>
                    <a:pt x="109969" y="80507"/>
                    <a:pt x="110350" y="79603"/>
                  </a:cubicBezTo>
                  <a:cubicBezTo>
                    <a:pt x="110660" y="78861"/>
                    <a:pt x="110941" y="78107"/>
                    <a:pt x="111318" y="77399"/>
                  </a:cubicBezTo>
                  <a:cubicBezTo>
                    <a:pt x="111912" y="76277"/>
                    <a:pt x="112583" y="75200"/>
                    <a:pt x="113345" y="74178"/>
                  </a:cubicBezTo>
                  <a:cubicBezTo>
                    <a:pt x="113894" y="73445"/>
                    <a:pt x="114484" y="72750"/>
                    <a:pt x="115146" y="72114"/>
                  </a:cubicBezTo>
                  <a:cubicBezTo>
                    <a:pt x="115355" y="71912"/>
                    <a:pt x="115565" y="71711"/>
                    <a:pt x="115762" y="71502"/>
                  </a:cubicBezTo>
                  <a:cubicBezTo>
                    <a:pt x="116394" y="70832"/>
                    <a:pt x="117127" y="70287"/>
                    <a:pt x="117852" y="69730"/>
                  </a:cubicBezTo>
                  <a:cubicBezTo>
                    <a:pt x="118526" y="69215"/>
                    <a:pt x="119263" y="68800"/>
                    <a:pt x="119992" y="68369"/>
                  </a:cubicBezTo>
                  <a:cubicBezTo>
                    <a:pt x="120591" y="68013"/>
                    <a:pt x="121223" y="67737"/>
                    <a:pt x="121860" y="67477"/>
                  </a:cubicBezTo>
                  <a:cubicBezTo>
                    <a:pt x="122622" y="67171"/>
                    <a:pt x="123414" y="66932"/>
                    <a:pt x="124218" y="66740"/>
                  </a:cubicBezTo>
                  <a:cubicBezTo>
                    <a:pt x="124650" y="66635"/>
                    <a:pt x="125098" y="66614"/>
                    <a:pt x="125529" y="66497"/>
                  </a:cubicBezTo>
                  <a:cubicBezTo>
                    <a:pt x="125592" y="66480"/>
                    <a:pt x="125658" y="66476"/>
                    <a:pt x="125725" y="66476"/>
                  </a:cubicBezTo>
                  <a:cubicBezTo>
                    <a:pt x="125792" y="66476"/>
                    <a:pt x="125860" y="66480"/>
                    <a:pt x="125927" y="66480"/>
                  </a:cubicBezTo>
                  <a:cubicBezTo>
                    <a:pt x="126277" y="66477"/>
                    <a:pt x="126624" y="66474"/>
                    <a:pt x="126971" y="66474"/>
                  </a:cubicBezTo>
                  <a:cubicBezTo>
                    <a:pt x="127114" y="66474"/>
                    <a:pt x="127258" y="66475"/>
                    <a:pt x="127401" y="66476"/>
                  </a:cubicBezTo>
                  <a:cubicBezTo>
                    <a:pt x="127468" y="66476"/>
                    <a:pt x="127530" y="66476"/>
                    <a:pt x="127588" y="66476"/>
                  </a:cubicBezTo>
                  <a:cubicBezTo>
                    <a:pt x="128608" y="66476"/>
                    <a:pt x="128469" y="66483"/>
                    <a:pt x="129780" y="66761"/>
                  </a:cubicBezTo>
                  <a:cubicBezTo>
                    <a:pt x="130865" y="66991"/>
                    <a:pt x="131837" y="67481"/>
                    <a:pt x="132759" y="68080"/>
                  </a:cubicBezTo>
                  <a:cubicBezTo>
                    <a:pt x="133186" y="68361"/>
                    <a:pt x="133592" y="68675"/>
                    <a:pt x="133948" y="69052"/>
                  </a:cubicBezTo>
                  <a:cubicBezTo>
                    <a:pt x="134258" y="69374"/>
                    <a:pt x="134572" y="69688"/>
                    <a:pt x="134895" y="69998"/>
                  </a:cubicBezTo>
                  <a:cubicBezTo>
                    <a:pt x="135060" y="70160"/>
                    <a:pt x="135255" y="70240"/>
                    <a:pt x="135449" y="70240"/>
                  </a:cubicBezTo>
                  <a:cubicBezTo>
                    <a:pt x="135690" y="70240"/>
                    <a:pt x="135928" y="70116"/>
                    <a:pt x="136105" y="69877"/>
                  </a:cubicBezTo>
                  <a:cubicBezTo>
                    <a:pt x="136415" y="69462"/>
                    <a:pt x="136650" y="69010"/>
                    <a:pt x="136821" y="68524"/>
                  </a:cubicBezTo>
                  <a:cubicBezTo>
                    <a:pt x="136972" y="68101"/>
                    <a:pt x="137089" y="67674"/>
                    <a:pt x="137274" y="67263"/>
                  </a:cubicBezTo>
                  <a:cubicBezTo>
                    <a:pt x="137362" y="67062"/>
                    <a:pt x="137399" y="66836"/>
                    <a:pt x="137441" y="66618"/>
                  </a:cubicBezTo>
                  <a:cubicBezTo>
                    <a:pt x="137458" y="66539"/>
                    <a:pt x="137441" y="66438"/>
                    <a:pt x="137404" y="66363"/>
                  </a:cubicBezTo>
                  <a:cubicBezTo>
                    <a:pt x="137295" y="66141"/>
                    <a:pt x="137177" y="65927"/>
                    <a:pt x="137052" y="65718"/>
                  </a:cubicBezTo>
                  <a:cubicBezTo>
                    <a:pt x="136809" y="65332"/>
                    <a:pt x="136662" y="64918"/>
                    <a:pt x="136666" y="64457"/>
                  </a:cubicBezTo>
                  <a:cubicBezTo>
                    <a:pt x="136666" y="64189"/>
                    <a:pt x="136671" y="63921"/>
                    <a:pt x="136662" y="63653"/>
                  </a:cubicBezTo>
                  <a:cubicBezTo>
                    <a:pt x="136645" y="63242"/>
                    <a:pt x="136758" y="62861"/>
                    <a:pt x="136926" y="62493"/>
                  </a:cubicBezTo>
                  <a:cubicBezTo>
                    <a:pt x="137198" y="61898"/>
                    <a:pt x="137533" y="61349"/>
                    <a:pt x="138015" y="60901"/>
                  </a:cubicBezTo>
                  <a:cubicBezTo>
                    <a:pt x="138178" y="60746"/>
                    <a:pt x="138338" y="60587"/>
                    <a:pt x="138493" y="60428"/>
                  </a:cubicBezTo>
                  <a:cubicBezTo>
                    <a:pt x="139196" y="59686"/>
                    <a:pt x="140063" y="59184"/>
                    <a:pt x="140989" y="58777"/>
                  </a:cubicBezTo>
                  <a:cubicBezTo>
                    <a:pt x="141496" y="58555"/>
                    <a:pt x="142040" y="58426"/>
                    <a:pt x="142585" y="58300"/>
                  </a:cubicBezTo>
                  <a:cubicBezTo>
                    <a:pt x="142875" y="58232"/>
                    <a:pt x="143157" y="58161"/>
                    <a:pt x="143457" y="58161"/>
                  </a:cubicBezTo>
                  <a:cubicBezTo>
                    <a:pt x="143473" y="58161"/>
                    <a:pt x="143490" y="58161"/>
                    <a:pt x="143506" y="58162"/>
                  </a:cubicBezTo>
                  <a:cubicBezTo>
                    <a:pt x="143516" y="58162"/>
                    <a:pt x="143525" y="58162"/>
                    <a:pt x="143535" y="58162"/>
                  </a:cubicBezTo>
                  <a:cubicBezTo>
                    <a:pt x="143656" y="58162"/>
                    <a:pt x="143783" y="58138"/>
                    <a:pt x="143900" y="58107"/>
                  </a:cubicBezTo>
                  <a:cubicBezTo>
                    <a:pt x="144080" y="58063"/>
                    <a:pt x="144259" y="58042"/>
                    <a:pt x="144438" y="58042"/>
                  </a:cubicBezTo>
                  <a:cubicBezTo>
                    <a:pt x="144612" y="58042"/>
                    <a:pt x="144786" y="58062"/>
                    <a:pt x="144960" y="58099"/>
                  </a:cubicBezTo>
                  <a:cubicBezTo>
                    <a:pt x="145089" y="58128"/>
                    <a:pt x="145223" y="58157"/>
                    <a:pt x="145357" y="58162"/>
                  </a:cubicBezTo>
                  <a:cubicBezTo>
                    <a:pt x="146518" y="58195"/>
                    <a:pt x="147519" y="58668"/>
                    <a:pt x="148436" y="59326"/>
                  </a:cubicBezTo>
                  <a:cubicBezTo>
                    <a:pt x="148909" y="59665"/>
                    <a:pt x="149278" y="60118"/>
                    <a:pt x="149563" y="60637"/>
                  </a:cubicBezTo>
                  <a:cubicBezTo>
                    <a:pt x="149868" y="61190"/>
                    <a:pt x="150074" y="61772"/>
                    <a:pt x="150086" y="62413"/>
                  </a:cubicBezTo>
                  <a:cubicBezTo>
                    <a:pt x="150086" y="62501"/>
                    <a:pt x="150099" y="62593"/>
                    <a:pt x="150124" y="62677"/>
                  </a:cubicBezTo>
                  <a:cubicBezTo>
                    <a:pt x="150216" y="62941"/>
                    <a:pt x="150212" y="63200"/>
                    <a:pt x="150120" y="63460"/>
                  </a:cubicBezTo>
                  <a:cubicBezTo>
                    <a:pt x="150099" y="63523"/>
                    <a:pt x="150086" y="63594"/>
                    <a:pt x="150086" y="63657"/>
                  </a:cubicBezTo>
                  <a:cubicBezTo>
                    <a:pt x="150095" y="64356"/>
                    <a:pt x="149889" y="65022"/>
                    <a:pt x="149734" y="65693"/>
                  </a:cubicBezTo>
                  <a:cubicBezTo>
                    <a:pt x="149705" y="65822"/>
                    <a:pt x="149688" y="65956"/>
                    <a:pt x="149672" y="66086"/>
                  </a:cubicBezTo>
                  <a:cubicBezTo>
                    <a:pt x="149655" y="66195"/>
                    <a:pt x="149659" y="66312"/>
                    <a:pt x="149621" y="66413"/>
                  </a:cubicBezTo>
                  <a:cubicBezTo>
                    <a:pt x="149525" y="66660"/>
                    <a:pt x="149550" y="66895"/>
                    <a:pt x="149638" y="67133"/>
                  </a:cubicBezTo>
                  <a:cubicBezTo>
                    <a:pt x="149676" y="67234"/>
                    <a:pt x="149693" y="67347"/>
                    <a:pt x="149722" y="67452"/>
                  </a:cubicBezTo>
                  <a:cubicBezTo>
                    <a:pt x="149731" y="67485"/>
                    <a:pt x="149797" y="67510"/>
                    <a:pt x="149849" y="67510"/>
                  </a:cubicBezTo>
                  <a:cubicBezTo>
                    <a:pt x="149868" y="67510"/>
                    <a:pt x="149886" y="67506"/>
                    <a:pt x="149898" y="67498"/>
                  </a:cubicBezTo>
                  <a:cubicBezTo>
                    <a:pt x="149965" y="67443"/>
                    <a:pt x="150040" y="67393"/>
                    <a:pt x="150103" y="67330"/>
                  </a:cubicBezTo>
                  <a:cubicBezTo>
                    <a:pt x="150296" y="67142"/>
                    <a:pt x="150480" y="66953"/>
                    <a:pt x="150668" y="66761"/>
                  </a:cubicBezTo>
                  <a:cubicBezTo>
                    <a:pt x="151096" y="66329"/>
                    <a:pt x="151582" y="65986"/>
                    <a:pt x="152093" y="65659"/>
                  </a:cubicBezTo>
                  <a:cubicBezTo>
                    <a:pt x="152658" y="65290"/>
                    <a:pt x="153278" y="65043"/>
                    <a:pt x="153894" y="64788"/>
                  </a:cubicBezTo>
                  <a:cubicBezTo>
                    <a:pt x="154287" y="64620"/>
                    <a:pt x="154715" y="64595"/>
                    <a:pt x="155121" y="64482"/>
                  </a:cubicBezTo>
                  <a:cubicBezTo>
                    <a:pt x="155380" y="64415"/>
                    <a:pt x="155644" y="64361"/>
                    <a:pt x="155908" y="64352"/>
                  </a:cubicBezTo>
                  <a:cubicBezTo>
                    <a:pt x="156213" y="64340"/>
                    <a:pt x="156519" y="64327"/>
                    <a:pt x="156824" y="64327"/>
                  </a:cubicBezTo>
                  <a:cubicBezTo>
                    <a:pt x="157056" y="64327"/>
                    <a:pt x="157287" y="64335"/>
                    <a:pt x="157517" y="64356"/>
                  </a:cubicBezTo>
                  <a:cubicBezTo>
                    <a:pt x="158044" y="64411"/>
                    <a:pt x="158580" y="64486"/>
                    <a:pt x="159087" y="64645"/>
                  </a:cubicBezTo>
                  <a:cubicBezTo>
                    <a:pt x="159749" y="64851"/>
                    <a:pt x="160407" y="65052"/>
                    <a:pt x="161022" y="65378"/>
                  </a:cubicBezTo>
                  <a:cubicBezTo>
                    <a:pt x="161554" y="65659"/>
                    <a:pt x="162090" y="65935"/>
                    <a:pt x="162580" y="66287"/>
                  </a:cubicBezTo>
                  <a:cubicBezTo>
                    <a:pt x="163054" y="66627"/>
                    <a:pt x="163515" y="66974"/>
                    <a:pt x="163921" y="67389"/>
                  </a:cubicBezTo>
                  <a:cubicBezTo>
                    <a:pt x="164172" y="67644"/>
                    <a:pt x="164398" y="67921"/>
                    <a:pt x="164704" y="68118"/>
                  </a:cubicBezTo>
                  <a:cubicBezTo>
                    <a:pt x="164880" y="67938"/>
                    <a:pt x="164976" y="67707"/>
                    <a:pt x="165094" y="67498"/>
                  </a:cubicBezTo>
                  <a:cubicBezTo>
                    <a:pt x="167293" y="63485"/>
                    <a:pt x="169173" y="59330"/>
                    <a:pt x="170731" y="55029"/>
                  </a:cubicBezTo>
                  <a:cubicBezTo>
                    <a:pt x="171615" y="52574"/>
                    <a:pt x="172390" y="50090"/>
                    <a:pt x="173060" y="47569"/>
                  </a:cubicBezTo>
                  <a:cubicBezTo>
                    <a:pt x="173102" y="47397"/>
                    <a:pt x="173123" y="47221"/>
                    <a:pt x="173152" y="47045"/>
                  </a:cubicBezTo>
                  <a:lnTo>
                    <a:pt x="173152" y="47045"/>
                  </a:lnTo>
                  <a:cubicBezTo>
                    <a:pt x="173124" y="47047"/>
                    <a:pt x="173096" y="47048"/>
                    <a:pt x="173068" y="47048"/>
                  </a:cubicBezTo>
                  <a:cubicBezTo>
                    <a:pt x="173034" y="47048"/>
                    <a:pt x="172999" y="47047"/>
                    <a:pt x="172965" y="47047"/>
                  </a:cubicBezTo>
                  <a:cubicBezTo>
                    <a:pt x="172892" y="47047"/>
                    <a:pt x="172820" y="47050"/>
                    <a:pt x="172754" y="47071"/>
                  </a:cubicBezTo>
                  <a:cubicBezTo>
                    <a:pt x="172428" y="47184"/>
                    <a:pt x="172093" y="47175"/>
                    <a:pt x="171762" y="47184"/>
                  </a:cubicBezTo>
                  <a:cubicBezTo>
                    <a:pt x="171406" y="47192"/>
                    <a:pt x="171050" y="47175"/>
                    <a:pt x="170698" y="47276"/>
                  </a:cubicBezTo>
                  <a:cubicBezTo>
                    <a:pt x="170620" y="47298"/>
                    <a:pt x="170533" y="47308"/>
                    <a:pt x="170446" y="47308"/>
                  </a:cubicBezTo>
                  <a:cubicBezTo>
                    <a:pt x="170351" y="47308"/>
                    <a:pt x="170255" y="47296"/>
                    <a:pt x="170170" y="47272"/>
                  </a:cubicBezTo>
                  <a:cubicBezTo>
                    <a:pt x="169860" y="47184"/>
                    <a:pt x="169550" y="47192"/>
                    <a:pt x="169240" y="47184"/>
                  </a:cubicBezTo>
                  <a:cubicBezTo>
                    <a:pt x="168930" y="47175"/>
                    <a:pt x="168616" y="47200"/>
                    <a:pt x="168315" y="47079"/>
                  </a:cubicBezTo>
                  <a:cubicBezTo>
                    <a:pt x="168256" y="47054"/>
                    <a:pt x="168180" y="47058"/>
                    <a:pt x="168118" y="47054"/>
                  </a:cubicBezTo>
                  <a:cubicBezTo>
                    <a:pt x="167422" y="47008"/>
                    <a:pt x="166756" y="46836"/>
                    <a:pt x="166095" y="46639"/>
                  </a:cubicBezTo>
                  <a:cubicBezTo>
                    <a:pt x="165709" y="46526"/>
                    <a:pt x="165328" y="46405"/>
                    <a:pt x="164955" y="46254"/>
                  </a:cubicBezTo>
                  <a:cubicBezTo>
                    <a:pt x="164214" y="45956"/>
                    <a:pt x="163468" y="45667"/>
                    <a:pt x="162777" y="45244"/>
                  </a:cubicBezTo>
                  <a:cubicBezTo>
                    <a:pt x="162187" y="44880"/>
                    <a:pt x="161609" y="44507"/>
                    <a:pt x="161056" y="44093"/>
                  </a:cubicBezTo>
                  <a:cubicBezTo>
                    <a:pt x="160951" y="44013"/>
                    <a:pt x="160842" y="43929"/>
                    <a:pt x="160746" y="43841"/>
                  </a:cubicBezTo>
                  <a:cubicBezTo>
                    <a:pt x="160449" y="43569"/>
                    <a:pt x="160151" y="43301"/>
                    <a:pt x="159866" y="43016"/>
                  </a:cubicBezTo>
                  <a:cubicBezTo>
                    <a:pt x="159582" y="42735"/>
                    <a:pt x="159309" y="42442"/>
                    <a:pt x="159045" y="42137"/>
                  </a:cubicBezTo>
                  <a:cubicBezTo>
                    <a:pt x="158828" y="41885"/>
                    <a:pt x="158618" y="41621"/>
                    <a:pt x="158430" y="41349"/>
                  </a:cubicBezTo>
                  <a:cubicBezTo>
                    <a:pt x="158103" y="40872"/>
                    <a:pt x="157772" y="40390"/>
                    <a:pt x="157538" y="39858"/>
                  </a:cubicBezTo>
                  <a:cubicBezTo>
                    <a:pt x="157508" y="39799"/>
                    <a:pt x="157479" y="39736"/>
                    <a:pt x="157445" y="39678"/>
                  </a:cubicBezTo>
                  <a:cubicBezTo>
                    <a:pt x="156909" y="38694"/>
                    <a:pt x="156562" y="37634"/>
                    <a:pt x="156302" y="36549"/>
                  </a:cubicBezTo>
                  <a:cubicBezTo>
                    <a:pt x="156201" y="36118"/>
                    <a:pt x="156076" y="35686"/>
                    <a:pt x="156097" y="35234"/>
                  </a:cubicBezTo>
                  <a:cubicBezTo>
                    <a:pt x="156101" y="35146"/>
                    <a:pt x="156101" y="35050"/>
                    <a:pt x="156072" y="34970"/>
                  </a:cubicBezTo>
                  <a:cubicBezTo>
                    <a:pt x="155954" y="34664"/>
                    <a:pt x="155979" y="34354"/>
                    <a:pt x="155975" y="34040"/>
                  </a:cubicBezTo>
                  <a:cubicBezTo>
                    <a:pt x="155975" y="33705"/>
                    <a:pt x="155975" y="33370"/>
                    <a:pt x="155975" y="33035"/>
                  </a:cubicBezTo>
                  <a:cubicBezTo>
                    <a:pt x="155979" y="32813"/>
                    <a:pt x="155975" y="32591"/>
                    <a:pt x="156055" y="32377"/>
                  </a:cubicBezTo>
                  <a:cubicBezTo>
                    <a:pt x="156088" y="32294"/>
                    <a:pt x="156101" y="32201"/>
                    <a:pt x="156097" y="32113"/>
                  </a:cubicBezTo>
                  <a:cubicBezTo>
                    <a:pt x="156080" y="31707"/>
                    <a:pt x="156210" y="31322"/>
                    <a:pt x="156285" y="30928"/>
                  </a:cubicBezTo>
                  <a:cubicBezTo>
                    <a:pt x="156407" y="30271"/>
                    <a:pt x="156658" y="29646"/>
                    <a:pt x="156934" y="29039"/>
                  </a:cubicBezTo>
                  <a:cubicBezTo>
                    <a:pt x="157148" y="28574"/>
                    <a:pt x="157395" y="28118"/>
                    <a:pt x="157626" y="27661"/>
                  </a:cubicBezTo>
                  <a:cubicBezTo>
                    <a:pt x="157676" y="27561"/>
                    <a:pt x="157726" y="27464"/>
                    <a:pt x="157789" y="27368"/>
                  </a:cubicBezTo>
                  <a:cubicBezTo>
                    <a:pt x="158124" y="26844"/>
                    <a:pt x="158467" y="26321"/>
                    <a:pt x="158794" y="25793"/>
                  </a:cubicBezTo>
                  <a:cubicBezTo>
                    <a:pt x="159029" y="25412"/>
                    <a:pt x="159246" y="25022"/>
                    <a:pt x="159468" y="24637"/>
                  </a:cubicBezTo>
                  <a:cubicBezTo>
                    <a:pt x="159690" y="24247"/>
                    <a:pt x="159808" y="23816"/>
                    <a:pt x="159942" y="23389"/>
                  </a:cubicBezTo>
                  <a:cubicBezTo>
                    <a:pt x="159975" y="23284"/>
                    <a:pt x="159988" y="23171"/>
                    <a:pt x="159992" y="23062"/>
                  </a:cubicBezTo>
                  <a:cubicBezTo>
                    <a:pt x="160005" y="22861"/>
                    <a:pt x="160021" y="22664"/>
                    <a:pt x="160072" y="22467"/>
                  </a:cubicBezTo>
                  <a:cubicBezTo>
                    <a:pt x="160113" y="22296"/>
                    <a:pt x="160134" y="22107"/>
                    <a:pt x="160105" y="21935"/>
                  </a:cubicBezTo>
                  <a:cubicBezTo>
                    <a:pt x="160030" y="21500"/>
                    <a:pt x="159963" y="21056"/>
                    <a:pt x="159824" y="20633"/>
                  </a:cubicBezTo>
                  <a:cubicBezTo>
                    <a:pt x="159669" y="20147"/>
                    <a:pt x="159406" y="19699"/>
                    <a:pt x="159083" y="19292"/>
                  </a:cubicBezTo>
                  <a:cubicBezTo>
                    <a:pt x="159027" y="19224"/>
                    <a:pt x="158925" y="19179"/>
                    <a:pt x="158830" y="19179"/>
                  </a:cubicBezTo>
                  <a:cubicBezTo>
                    <a:pt x="158790" y="19179"/>
                    <a:pt x="158752" y="19187"/>
                    <a:pt x="158719" y="19205"/>
                  </a:cubicBezTo>
                  <a:cubicBezTo>
                    <a:pt x="158501" y="19318"/>
                    <a:pt x="158266" y="19410"/>
                    <a:pt x="158078" y="19561"/>
                  </a:cubicBezTo>
                  <a:cubicBezTo>
                    <a:pt x="157626" y="19921"/>
                    <a:pt x="157144" y="20247"/>
                    <a:pt x="156704" y="20624"/>
                  </a:cubicBezTo>
                  <a:cubicBezTo>
                    <a:pt x="156247" y="21018"/>
                    <a:pt x="155753" y="21362"/>
                    <a:pt x="155234" y="21667"/>
                  </a:cubicBezTo>
                  <a:cubicBezTo>
                    <a:pt x="154673" y="21998"/>
                    <a:pt x="154061" y="22212"/>
                    <a:pt x="153429" y="22350"/>
                  </a:cubicBezTo>
                  <a:cubicBezTo>
                    <a:pt x="153085" y="22425"/>
                    <a:pt x="152721" y="22396"/>
                    <a:pt x="152373" y="22497"/>
                  </a:cubicBezTo>
                  <a:cubicBezTo>
                    <a:pt x="152337" y="22507"/>
                    <a:pt x="152298" y="22512"/>
                    <a:pt x="152257" y="22512"/>
                  </a:cubicBezTo>
                  <a:cubicBezTo>
                    <a:pt x="152185" y="22512"/>
                    <a:pt x="152109" y="22497"/>
                    <a:pt x="152042" y="22476"/>
                  </a:cubicBezTo>
                  <a:cubicBezTo>
                    <a:pt x="151850" y="22409"/>
                    <a:pt x="151653" y="22388"/>
                    <a:pt x="151452" y="22388"/>
                  </a:cubicBezTo>
                  <a:cubicBezTo>
                    <a:pt x="151112" y="22384"/>
                    <a:pt x="150790" y="22275"/>
                    <a:pt x="150476" y="22170"/>
                  </a:cubicBezTo>
                  <a:cubicBezTo>
                    <a:pt x="149517" y="21847"/>
                    <a:pt x="148666" y="21328"/>
                    <a:pt x="147879" y="20683"/>
                  </a:cubicBezTo>
                  <a:cubicBezTo>
                    <a:pt x="147535" y="20398"/>
                    <a:pt x="147221" y="20080"/>
                    <a:pt x="146874" y="19808"/>
                  </a:cubicBezTo>
                  <a:cubicBezTo>
                    <a:pt x="146258" y="19322"/>
                    <a:pt x="145747" y="18727"/>
                    <a:pt x="145156" y="18220"/>
                  </a:cubicBezTo>
                  <a:cubicBezTo>
                    <a:pt x="144478" y="17642"/>
                    <a:pt x="143791" y="17081"/>
                    <a:pt x="143016" y="16624"/>
                  </a:cubicBezTo>
                  <a:cubicBezTo>
                    <a:pt x="142476" y="16310"/>
                    <a:pt x="141919" y="16034"/>
                    <a:pt x="141341" y="15799"/>
                  </a:cubicBezTo>
                  <a:cubicBezTo>
                    <a:pt x="140901" y="15623"/>
                    <a:pt x="140449" y="15527"/>
                    <a:pt x="139992" y="15414"/>
                  </a:cubicBezTo>
                  <a:cubicBezTo>
                    <a:pt x="139531" y="15297"/>
                    <a:pt x="139065" y="15267"/>
                    <a:pt x="138597" y="15267"/>
                  </a:cubicBezTo>
                  <a:cubicBezTo>
                    <a:pt x="138308" y="15267"/>
                    <a:pt x="138019" y="15279"/>
                    <a:pt x="137730" y="15288"/>
                  </a:cubicBezTo>
                  <a:cubicBezTo>
                    <a:pt x="137286" y="15305"/>
                    <a:pt x="136855" y="15443"/>
                    <a:pt x="136440" y="15607"/>
                  </a:cubicBezTo>
                  <a:cubicBezTo>
                    <a:pt x="136072" y="15757"/>
                    <a:pt x="135711" y="15942"/>
                    <a:pt x="135364" y="16147"/>
                  </a:cubicBezTo>
                  <a:cubicBezTo>
                    <a:pt x="135058" y="16327"/>
                    <a:pt x="134769" y="16541"/>
                    <a:pt x="134526" y="16805"/>
                  </a:cubicBezTo>
                  <a:cubicBezTo>
                    <a:pt x="134375" y="16972"/>
                    <a:pt x="134216" y="17127"/>
                    <a:pt x="134053" y="17278"/>
                  </a:cubicBezTo>
                  <a:cubicBezTo>
                    <a:pt x="133651" y="17638"/>
                    <a:pt x="133316" y="18061"/>
                    <a:pt x="133010" y="18497"/>
                  </a:cubicBezTo>
                  <a:cubicBezTo>
                    <a:pt x="132662" y="18987"/>
                    <a:pt x="132348" y="19498"/>
                    <a:pt x="132026" y="20009"/>
                  </a:cubicBezTo>
                  <a:cubicBezTo>
                    <a:pt x="131456" y="20913"/>
                    <a:pt x="130945" y="21852"/>
                    <a:pt x="130354" y="22748"/>
                  </a:cubicBezTo>
                  <a:cubicBezTo>
                    <a:pt x="130149" y="23062"/>
                    <a:pt x="129935" y="23376"/>
                    <a:pt x="129730" y="23695"/>
                  </a:cubicBezTo>
                  <a:cubicBezTo>
                    <a:pt x="129052" y="24729"/>
                    <a:pt x="128201" y="25609"/>
                    <a:pt x="127301" y="26442"/>
                  </a:cubicBezTo>
                  <a:cubicBezTo>
                    <a:pt x="127024" y="26698"/>
                    <a:pt x="126710" y="26916"/>
                    <a:pt x="126392" y="27121"/>
                  </a:cubicBezTo>
                  <a:cubicBezTo>
                    <a:pt x="125487" y="27703"/>
                    <a:pt x="124532" y="28172"/>
                    <a:pt x="123473" y="28411"/>
                  </a:cubicBezTo>
                  <a:cubicBezTo>
                    <a:pt x="123092" y="28495"/>
                    <a:pt x="122711" y="28559"/>
                    <a:pt x="122320" y="28559"/>
                  </a:cubicBezTo>
                  <a:cubicBezTo>
                    <a:pt x="122285" y="28559"/>
                    <a:pt x="122251" y="28558"/>
                    <a:pt x="122216" y="28557"/>
                  </a:cubicBezTo>
                  <a:cubicBezTo>
                    <a:pt x="122069" y="28553"/>
                    <a:pt x="121922" y="28549"/>
                    <a:pt x="121775" y="28549"/>
                  </a:cubicBezTo>
                  <a:cubicBezTo>
                    <a:pt x="121654" y="28549"/>
                    <a:pt x="121533" y="28552"/>
                    <a:pt x="121412" y="28557"/>
                  </a:cubicBezTo>
                  <a:cubicBezTo>
                    <a:pt x="121377" y="28559"/>
                    <a:pt x="121343" y="28559"/>
                    <a:pt x="121308" y="28559"/>
                  </a:cubicBezTo>
                  <a:cubicBezTo>
                    <a:pt x="120872" y="28559"/>
                    <a:pt x="120449" y="28464"/>
                    <a:pt x="120034" y="28340"/>
                  </a:cubicBezTo>
                  <a:cubicBezTo>
                    <a:pt x="119024" y="28030"/>
                    <a:pt x="118090" y="27573"/>
                    <a:pt x="117253" y="26916"/>
                  </a:cubicBezTo>
                  <a:cubicBezTo>
                    <a:pt x="116972" y="26698"/>
                    <a:pt x="116700" y="26467"/>
                    <a:pt x="116449" y="26216"/>
                  </a:cubicBezTo>
                  <a:cubicBezTo>
                    <a:pt x="115988" y="25760"/>
                    <a:pt x="115519" y="25320"/>
                    <a:pt x="115146" y="24784"/>
                  </a:cubicBezTo>
                  <a:cubicBezTo>
                    <a:pt x="114916" y="24453"/>
                    <a:pt x="114677" y="24134"/>
                    <a:pt x="114438" y="23812"/>
                  </a:cubicBezTo>
                  <a:cubicBezTo>
                    <a:pt x="113864" y="23041"/>
                    <a:pt x="113370" y="22220"/>
                    <a:pt x="112876" y="21399"/>
                  </a:cubicBezTo>
                  <a:cubicBezTo>
                    <a:pt x="112302" y="20444"/>
                    <a:pt x="111791" y="19452"/>
                    <a:pt x="111326" y="18438"/>
                  </a:cubicBezTo>
                  <a:cubicBezTo>
                    <a:pt x="111024" y="17793"/>
                    <a:pt x="110740" y="17135"/>
                    <a:pt x="110480" y="16474"/>
                  </a:cubicBezTo>
                  <a:cubicBezTo>
                    <a:pt x="110233" y="15854"/>
                    <a:pt x="110040" y="15213"/>
                    <a:pt x="109877" y="14564"/>
                  </a:cubicBezTo>
                  <a:cubicBezTo>
                    <a:pt x="109806" y="14262"/>
                    <a:pt x="109713" y="13961"/>
                    <a:pt x="109667" y="13655"/>
                  </a:cubicBezTo>
                  <a:cubicBezTo>
                    <a:pt x="109588" y="13173"/>
                    <a:pt x="109454" y="12700"/>
                    <a:pt x="109458" y="12206"/>
                  </a:cubicBezTo>
                  <a:cubicBezTo>
                    <a:pt x="109462" y="12005"/>
                    <a:pt x="109441" y="11808"/>
                    <a:pt x="109387" y="11611"/>
                  </a:cubicBezTo>
                  <a:cubicBezTo>
                    <a:pt x="109345" y="11460"/>
                    <a:pt x="109341" y="11301"/>
                    <a:pt x="109337" y="11146"/>
                  </a:cubicBezTo>
                  <a:cubicBezTo>
                    <a:pt x="109332" y="10631"/>
                    <a:pt x="109332" y="10120"/>
                    <a:pt x="109337" y="9605"/>
                  </a:cubicBezTo>
                  <a:cubicBezTo>
                    <a:pt x="109337" y="9316"/>
                    <a:pt x="109324" y="9027"/>
                    <a:pt x="109424" y="8746"/>
                  </a:cubicBezTo>
                  <a:cubicBezTo>
                    <a:pt x="109462" y="8645"/>
                    <a:pt x="109454" y="8524"/>
                    <a:pt x="109458" y="8415"/>
                  </a:cubicBezTo>
                  <a:cubicBezTo>
                    <a:pt x="109471" y="8101"/>
                    <a:pt x="109450" y="7787"/>
                    <a:pt x="109571" y="7489"/>
                  </a:cubicBezTo>
                  <a:cubicBezTo>
                    <a:pt x="109588" y="7447"/>
                    <a:pt x="109584" y="7401"/>
                    <a:pt x="109588" y="7355"/>
                  </a:cubicBezTo>
                  <a:cubicBezTo>
                    <a:pt x="109600" y="7091"/>
                    <a:pt x="109621" y="6828"/>
                    <a:pt x="109697" y="6564"/>
                  </a:cubicBezTo>
                  <a:cubicBezTo>
                    <a:pt x="109772" y="6312"/>
                    <a:pt x="109718" y="6028"/>
                    <a:pt x="109839" y="5780"/>
                  </a:cubicBezTo>
                  <a:cubicBezTo>
                    <a:pt x="109881" y="5223"/>
                    <a:pt x="110023" y="4683"/>
                    <a:pt x="110132" y="4139"/>
                  </a:cubicBezTo>
                  <a:cubicBezTo>
                    <a:pt x="110204" y="3770"/>
                    <a:pt x="110275" y="3397"/>
                    <a:pt x="110354" y="3029"/>
                  </a:cubicBezTo>
                  <a:cubicBezTo>
                    <a:pt x="110421" y="2702"/>
                    <a:pt x="110434" y="2371"/>
                    <a:pt x="110522" y="2044"/>
                  </a:cubicBezTo>
                  <a:cubicBezTo>
                    <a:pt x="110643" y="1596"/>
                    <a:pt x="110673" y="1123"/>
                    <a:pt x="110773" y="666"/>
                  </a:cubicBezTo>
                  <a:cubicBezTo>
                    <a:pt x="110819" y="453"/>
                    <a:pt x="110798" y="222"/>
                    <a:pt x="110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4523700" y="761475"/>
              <a:ext cx="1497825" cy="2602450"/>
            </a:xfrm>
            <a:custGeom>
              <a:avLst/>
              <a:gdLst/>
              <a:ahLst/>
              <a:cxnLst/>
              <a:rect l="l" t="t" r="r" b="b"/>
              <a:pathLst>
                <a:path w="59913" h="104098" extrusionOk="0">
                  <a:moveTo>
                    <a:pt x="1" y="0"/>
                  </a:moveTo>
                  <a:lnTo>
                    <a:pt x="1" y="0"/>
                  </a:lnTo>
                  <a:cubicBezTo>
                    <a:pt x="38" y="184"/>
                    <a:pt x="151" y="327"/>
                    <a:pt x="311" y="419"/>
                  </a:cubicBezTo>
                  <a:cubicBezTo>
                    <a:pt x="507" y="528"/>
                    <a:pt x="671" y="679"/>
                    <a:pt x="830" y="838"/>
                  </a:cubicBezTo>
                  <a:cubicBezTo>
                    <a:pt x="1018" y="1022"/>
                    <a:pt x="1199" y="1219"/>
                    <a:pt x="1442" y="1349"/>
                  </a:cubicBezTo>
                  <a:cubicBezTo>
                    <a:pt x="1538" y="1399"/>
                    <a:pt x="1613" y="1491"/>
                    <a:pt x="1693" y="1571"/>
                  </a:cubicBezTo>
                  <a:cubicBezTo>
                    <a:pt x="1919" y="1784"/>
                    <a:pt x="2128" y="2011"/>
                    <a:pt x="2405" y="2174"/>
                  </a:cubicBezTo>
                  <a:cubicBezTo>
                    <a:pt x="2539" y="2249"/>
                    <a:pt x="2635" y="2383"/>
                    <a:pt x="2748" y="2488"/>
                  </a:cubicBezTo>
                  <a:cubicBezTo>
                    <a:pt x="2975" y="2702"/>
                    <a:pt x="3188" y="2932"/>
                    <a:pt x="3456" y="3100"/>
                  </a:cubicBezTo>
                  <a:cubicBezTo>
                    <a:pt x="3645" y="3213"/>
                    <a:pt x="3787" y="3401"/>
                    <a:pt x="3946" y="3552"/>
                  </a:cubicBezTo>
                  <a:cubicBezTo>
                    <a:pt x="4172" y="3766"/>
                    <a:pt x="4373" y="4008"/>
                    <a:pt x="4654" y="4163"/>
                  </a:cubicBezTo>
                  <a:cubicBezTo>
                    <a:pt x="4767" y="4226"/>
                    <a:pt x="4859" y="4335"/>
                    <a:pt x="4951" y="4431"/>
                  </a:cubicBezTo>
                  <a:cubicBezTo>
                    <a:pt x="5224" y="4695"/>
                    <a:pt x="5492" y="4963"/>
                    <a:pt x="5764" y="5231"/>
                  </a:cubicBezTo>
                  <a:cubicBezTo>
                    <a:pt x="5860" y="5324"/>
                    <a:pt x="5944" y="5437"/>
                    <a:pt x="6057" y="5500"/>
                  </a:cubicBezTo>
                  <a:cubicBezTo>
                    <a:pt x="6338" y="5655"/>
                    <a:pt x="6543" y="5889"/>
                    <a:pt x="6765" y="6107"/>
                  </a:cubicBezTo>
                  <a:cubicBezTo>
                    <a:pt x="7230" y="6563"/>
                    <a:pt x="7682" y="7024"/>
                    <a:pt x="8147" y="7477"/>
                  </a:cubicBezTo>
                  <a:cubicBezTo>
                    <a:pt x="8353" y="7682"/>
                    <a:pt x="8541" y="7900"/>
                    <a:pt x="8801" y="8046"/>
                  </a:cubicBezTo>
                  <a:cubicBezTo>
                    <a:pt x="8918" y="8105"/>
                    <a:pt x="9006" y="8218"/>
                    <a:pt x="9102" y="8310"/>
                  </a:cubicBezTo>
                  <a:cubicBezTo>
                    <a:pt x="9747" y="8959"/>
                    <a:pt x="10396" y="9604"/>
                    <a:pt x="11042" y="10253"/>
                  </a:cubicBezTo>
                  <a:cubicBezTo>
                    <a:pt x="11184" y="10396"/>
                    <a:pt x="11318" y="10538"/>
                    <a:pt x="11427" y="10714"/>
                  </a:cubicBezTo>
                  <a:cubicBezTo>
                    <a:pt x="11519" y="10861"/>
                    <a:pt x="11657" y="10986"/>
                    <a:pt x="11783" y="11112"/>
                  </a:cubicBezTo>
                  <a:cubicBezTo>
                    <a:pt x="12235" y="11573"/>
                    <a:pt x="12696" y="12029"/>
                    <a:pt x="13148" y="12490"/>
                  </a:cubicBezTo>
                  <a:cubicBezTo>
                    <a:pt x="13416" y="12762"/>
                    <a:pt x="13693" y="13018"/>
                    <a:pt x="13902" y="13345"/>
                  </a:cubicBezTo>
                  <a:cubicBezTo>
                    <a:pt x="14032" y="13546"/>
                    <a:pt x="14237" y="13696"/>
                    <a:pt x="14405" y="13877"/>
                  </a:cubicBezTo>
                  <a:cubicBezTo>
                    <a:pt x="14694" y="14186"/>
                    <a:pt x="15021" y="14459"/>
                    <a:pt x="15247" y="14827"/>
                  </a:cubicBezTo>
                  <a:cubicBezTo>
                    <a:pt x="15347" y="14995"/>
                    <a:pt x="15519" y="15120"/>
                    <a:pt x="15657" y="15263"/>
                  </a:cubicBezTo>
                  <a:cubicBezTo>
                    <a:pt x="15829" y="15443"/>
                    <a:pt x="16017" y="15598"/>
                    <a:pt x="16126" y="15828"/>
                  </a:cubicBezTo>
                  <a:cubicBezTo>
                    <a:pt x="16147" y="15866"/>
                    <a:pt x="16177" y="15904"/>
                    <a:pt x="16206" y="15933"/>
                  </a:cubicBezTo>
                  <a:cubicBezTo>
                    <a:pt x="16394" y="16126"/>
                    <a:pt x="16587" y="16310"/>
                    <a:pt x="16763" y="16511"/>
                  </a:cubicBezTo>
                  <a:cubicBezTo>
                    <a:pt x="16943" y="16712"/>
                    <a:pt x="17090" y="16934"/>
                    <a:pt x="17266" y="17135"/>
                  </a:cubicBezTo>
                  <a:cubicBezTo>
                    <a:pt x="17446" y="17336"/>
                    <a:pt x="17647" y="17512"/>
                    <a:pt x="17768" y="17759"/>
                  </a:cubicBezTo>
                  <a:cubicBezTo>
                    <a:pt x="17789" y="17797"/>
                    <a:pt x="17827" y="17826"/>
                    <a:pt x="17856" y="17860"/>
                  </a:cubicBezTo>
                  <a:cubicBezTo>
                    <a:pt x="18070" y="18086"/>
                    <a:pt x="18283" y="18308"/>
                    <a:pt x="18459" y="18572"/>
                  </a:cubicBezTo>
                  <a:cubicBezTo>
                    <a:pt x="18614" y="18811"/>
                    <a:pt x="18832" y="19012"/>
                    <a:pt x="19000" y="19250"/>
                  </a:cubicBezTo>
                  <a:cubicBezTo>
                    <a:pt x="19243" y="19594"/>
                    <a:pt x="19557" y="19887"/>
                    <a:pt x="19804" y="20226"/>
                  </a:cubicBezTo>
                  <a:cubicBezTo>
                    <a:pt x="20172" y="20729"/>
                    <a:pt x="20587" y="21194"/>
                    <a:pt x="20943" y="21705"/>
                  </a:cubicBezTo>
                  <a:cubicBezTo>
                    <a:pt x="21366" y="22308"/>
                    <a:pt x="21823" y="22882"/>
                    <a:pt x="22262" y="23472"/>
                  </a:cubicBezTo>
                  <a:cubicBezTo>
                    <a:pt x="22568" y="23883"/>
                    <a:pt x="22878" y="24289"/>
                    <a:pt x="23171" y="24708"/>
                  </a:cubicBezTo>
                  <a:cubicBezTo>
                    <a:pt x="23632" y="25361"/>
                    <a:pt x="24084" y="26023"/>
                    <a:pt x="24533" y="26689"/>
                  </a:cubicBezTo>
                  <a:cubicBezTo>
                    <a:pt x="24817" y="27112"/>
                    <a:pt x="25148" y="27506"/>
                    <a:pt x="25408" y="27946"/>
                  </a:cubicBezTo>
                  <a:cubicBezTo>
                    <a:pt x="26036" y="28997"/>
                    <a:pt x="26765" y="29985"/>
                    <a:pt x="27364" y="31058"/>
                  </a:cubicBezTo>
                  <a:cubicBezTo>
                    <a:pt x="27674" y="31623"/>
                    <a:pt x="28043" y="32155"/>
                    <a:pt x="28373" y="32712"/>
                  </a:cubicBezTo>
                  <a:cubicBezTo>
                    <a:pt x="28566" y="33035"/>
                    <a:pt x="28738" y="33374"/>
                    <a:pt x="28931" y="33701"/>
                  </a:cubicBezTo>
                  <a:cubicBezTo>
                    <a:pt x="29282" y="34291"/>
                    <a:pt x="29601" y="34907"/>
                    <a:pt x="29915" y="35523"/>
                  </a:cubicBezTo>
                  <a:cubicBezTo>
                    <a:pt x="30472" y="36616"/>
                    <a:pt x="31033" y="37709"/>
                    <a:pt x="31561" y="38819"/>
                  </a:cubicBezTo>
                  <a:cubicBezTo>
                    <a:pt x="31934" y="39602"/>
                    <a:pt x="32306" y="40385"/>
                    <a:pt x="32633" y="41194"/>
                  </a:cubicBezTo>
                  <a:cubicBezTo>
                    <a:pt x="32767" y="41525"/>
                    <a:pt x="32922" y="41843"/>
                    <a:pt x="33056" y="42174"/>
                  </a:cubicBezTo>
                  <a:cubicBezTo>
                    <a:pt x="33446" y="43171"/>
                    <a:pt x="33856" y="44155"/>
                    <a:pt x="34258" y="45148"/>
                  </a:cubicBezTo>
                  <a:cubicBezTo>
                    <a:pt x="34267" y="45169"/>
                    <a:pt x="34275" y="45185"/>
                    <a:pt x="34283" y="45206"/>
                  </a:cubicBezTo>
                  <a:cubicBezTo>
                    <a:pt x="34803" y="46727"/>
                    <a:pt x="35372" y="48226"/>
                    <a:pt x="35829" y="49763"/>
                  </a:cubicBezTo>
                  <a:cubicBezTo>
                    <a:pt x="36101" y="50677"/>
                    <a:pt x="36420" y="51581"/>
                    <a:pt x="36621" y="52519"/>
                  </a:cubicBezTo>
                  <a:cubicBezTo>
                    <a:pt x="37127" y="54111"/>
                    <a:pt x="37446" y="55749"/>
                    <a:pt x="37881" y="57357"/>
                  </a:cubicBezTo>
                  <a:cubicBezTo>
                    <a:pt x="37957" y="57634"/>
                    <a:pt x="37986" y="57923"/>
                    <a:pt x="38049" y="58207"/>
                  </a:cubicBezTo>
                  <a:cubicBezTo>
                    <a:pt x="38091" y="58400"/>
                    <a:pt x="38133" y="58597"/>
                    <a:pt x="38174" y="58790"/>
                  </a:cubicBezTo>
                  <a:cubicBezTo>
                    <a:pt x="38283" y="59288"/>
                    <a:pt x="38376" y="59795"/>
                    <a:pt x="38484" y="60289"/>
                  </a:cubicBezTo>
                  <a:cubicBezTo>
                    <a:pt x="38618" y="60896"/>
                    <a:pt x="38648" y="61525"/>
                    <a:pt x="38845" y="62120"/>
                  </a:cubicBezTo>
                  <a:cubicBezTo>
                    <a:pt x="38832" y="62522"/>
                    <a:pt x="38962" y="62907"/>
                    <a:pt x="39021" y="63301"/>
                  </a:cubicBezTo>
                  <a:cubicBezTo>
                    <a:pt x="39083" y="63694"/>
                    <a:pt x="39109" y="64096"/>
                    <a:pt x="39226" y="64482"/>
                  </a:cubicBezTo>
                  <a:cubicBezTo>
                    <a:pt x="39268" y="64628"/>
                    <a:pt x="39243" y="64796"/>
                    <a:pt x="39280" y="64943"/>
                  </a:cubicBezTo>
                  <a:cubicBezTo>
                    <a:pt x="39364" y="65269"/>
                    <a:pt x="39423" y="65596"/>
                    <a:pt x="39418" y="65931"/>
                  </a:cubicBezTo>
                  <a:cubicBezTo>
                    <a:pt x="39586" y="66283"/>
                    <a:pt x="39490" y="66685"/>
                    <a:pt x="39632" y="67045"/>
                  </a:cubicBezTo>
                  <a:cubicBezTo>
                    <a:pt x="39670" y="67142"/>
                    <a:pt x="39670" y="67263"/>
                    <a:pt x="39670" y="67372"/>
                  </a:cubicBezTo>
                  <a:cubicBezTo>
                    <a:pt x="39678" y="67573"/>
                    <a:pt x="39687" y="67774"/>
                    <a:pt x="39762" y="67967"/>
                  </a:cubicBezTo>
                  <a:cubicBezTo>
                    <a:pt x="39800" y="68067"/>
                    <a:pt x="39800" y="68184"/>
                    <a:pt x="39804" y="68293"/>
                  </a:cubicBezTo>
                  <a:cubicBezTo>
                    <a:pt x="39812" y="68494"/>
                    <a:pt x="39821" y="68691"/>
                    <a:pt x="39888" y="68888"/>
                  </a:cubicBezTo>
                  <a:cubicBezTo>
                    <a:pt x="39934" y="69010"/>
                    <a:pt x="39934" y="69152"/>
                    <a:pt x="39942" y="69282"/>
                  </a:cubicBezTo>
                  <a:cubicBezTo>
                    <a:pt x="39950" y="69462"/>
                    <a:pt x="39955" y="69638"/>
                    <a:pt x="40017" y="69810"/>
                  </a:cubicBezTo>
                  <a:cubicBezTo>
                    <a:pt x="40055" y="69910"/>
                    <a:pt x="40068" y="70027"/>
                    <a:pt x="40072" y="70136"/>
                  </a:cubicBezTo>
                  <a:cubicBezTo>
                    <a:pt x="40084" y="70358"/>
                    <a:pt x="40084" y="70580"/>
                    <a:pt x="40168" y="70798"/>
                  </a:cubicBezTo>
                  <a:cubicBezTo>
                    <a:pt x="40214" y="70915"/>
                    <a:pt x="40206" y="71058"/>
                    <a:pt x="40210" y="71192"/>
                  </a:cubicBezTo>
                  <a:cubicBezTo>
                    <a:pt x="40210" y="71372"/>
                    <a:pt x="40235" y="71548"/>
                    <a:pt x="40298" y="71715"/>
                  </a:cubicBezTo>
                  <a:cubicBezTo>
                    <a:pt x="40327" y="71799"/>
                    <a:pt x="40336" y="71891"/>
                    <a:pt x="40340" y="71979"/>
                  </a:cubicBezTo>
                  <a:cubicBezTo>
                    <a:pt x="40344" y="72293"/>
                    <a:pt x="40340" y="72603"/>
                    <a:pt x="40461" y="72901"/>
                  </a:cubicBezTo>
                  <a:cubicBezTo>
                    <a:pt x="40420" y="73420"/>
                    <a:pt x="40637" y="73910"/>
                    <a:pt x="40612" y="74425"/>
                  </a:cubicBezTo>
                  <a:cubicBezTo>
                    <a:pt x="40595" y="74702"/>
                    <a:pt x="40742" y="74940"/>
                    <a:pt x="40746" y="75213"/>
                  </a:cubicBezTo>
                  <a:cubicBezTo>
                    <a:pt x="40750" y="75481"/>
                    <a:pt x="40738" y="75745"/>
                    <a:pt x="40830" y="76009"/>
                  </a:cubicBezTo>
                  <a:cubicBezTo>
                    <a:pt x="40889" y="76168"/>
                    <a:pt x="40872" y="76356"/>
                    <a:pt x="40893" y="76536"/>
                  </a:cubicBezTo>
                  <a:cubicBezTo>
                    <a:pt x="40901" y="76628"/>
                    <a:pt x="40956" y="76700"/>
                    <a:pt x="41027" y="76758"/>
                  </a:cubicBezTo>
                  <a:cubicBezTo>
                    <a:pt x="41199" y="76654"/>
                    <a:pt x="41366" y="76545"/>
                    <a:pt x="41546" y="76453"/>
                  </a:cubicBezTo>
                  <a:cubicBezTo>
                    <a:pt x="41760" y="76339"/>
                    <a:pt x="41982" y="76222"/>
                    <a:pt x="42212" y="76143"/>
                  </a:cubicBezTo>
                  <a:cubicBezTo>
                    <a:pt x="42474" y="76052"/>
                    <a:pt x="42727" y="76007"/>
                    <a:pt x="42972" y="76007"/>
                  </a:cubicBezTo>
                  <a:cubicBezTo>
                    <a:pt x="43485" y="76007"/>
                    <a:pt x="43960" y="76203"/>
                    <a:pt x="44390" y="76582"/>
                  </a:cubicBezTo>
                  <a:cubicBezTo>
                    <a:pt x="44604" y="76775"/>
                    <a:pt x="44801" y="76997"/>
                    <a:pt x="44968" y="77227"/>
                  </a:cubicBezTo>
                  <a:cubicBezTo>
                    <a:pt x="45559" y="78036"/>
                    <a:pt x="45932" y="78936"/>
                    <a:pt x="46107" y="79916"/>
                  </a:cubicBezTo>
                  <a:cubicBezTo>
                    <a:pt x="46162" y="80222"/>
                    <a:pt x="46208" y="80536"/>
                    <a:pt x="46229" y="80846"/>
                  </a:cubicBezTo>
                  <a:cubicBezTo>
                    <a:pt x="46296" y="82032"/>
                    <a:pt x="46024" y="83146"/>
                    <a:pt x="45513" y="84214"/>
                  </a:cubicBezTo>
                  <a:cubicBezTo>
                    <a:pt x="45245" y="84779"/>
                    <a:pt x="44922" y="85315"/>
                    <a:pt x="44591" y="85843"/>
                  </a:cubicBezTo>
                  <a:cubicBezTo>
                    <a:pt x="44235" y="86413"/>
                    <a:pt x="43879" y="86978"/>
                    <a:pt x="43536" y="87552"/>
                  </a:cubicBezTo>
                  <a:cubicBezTo>
                    <a:pt x="43071" y="88318"/>
                    <a:pt x="42702" y="89131"/>
                    <a:pt x="42468" y="89998"/>
                  </a:cubicBezTo>
                  <a:cubicBezTo>
                    <a:pt x="42342" y="90476"/>
                    <a:pt x="42233" y="90953"/>
                    <a:pt x="42200" y="91443"/>
                  </a:cubicBezTo>
                  <a:cubicBezTo>
                    <a:pt x="42174" y="91778"/>
                    <a:pt x="42116" y="92109"/>
                    <a:pt x="42116" y="92444"/>
                  </a:cubicBezTo>
                  <a:cubicBezTo>
                    <a:pt x="42124" y="94660"/>
                    <a:pt x="42706" y="96716"/>
                    <a:pt x="43879" y="98601"/>
                  </a:cubicBezTo>
                  <a:cubicBezTo>
                    <a:pt x="45199" y="100721"/>
                    <a:pt x="47046" y="102212"/>
                    <a:pt x="49354" y="103137"/>
                  </a:cubicBezTo>
                  <a:cubicBezTo>
                    <a:pt x="50413" y="103560"/>
                    <a:pt x="51511" y="103837"/>
                    <a:pt x="52650" y="103988"/>
                  </a:cubicBezTo>
                  <a:cubicBezTo>
                    <a:pt x="53256" y="104069"/>
                    <a:pt x="53862" y="104098"/>
                    <a:pt x="54468" y="104098"/>
                  </a:cubicBezTo>
                  <a:cubicBezTo>
                    <a:pt x="54863" y="104098"/>
                    <a:pt x="55258" y="104085"/>
                    <a:pt x="55653" y="104067"/>
                  </a:cubicBezTo>
                  <a:cubicBezTo>
                    <a:pt x="56143" y="104042"/>
                    <a:pt x="56629" y="103946"/>
                    <a:pt x="57115" y="103879"/>
                  </a:cubicBezTo>
                  <a:cubicBezTo>
                    <a:pt x="57337" y="103849"/>
                    <a:pt x="57555" y="103816"/>
                    <a:pt x="57777" y="103787"/>
                  </a:cubicBezTo>
                  <a:cubicBezTo>
                    <a:pt x="57810" y="103728"/>
                    <a:pt x="57856" y="103673"/>
                    <a:pt x="57873" y="103611"/>
                  </a:cubicBezTo>
                  <a:cubicBezTo>
                    <a:pt x="57932" y="103372"/>
                    <a:pt x="57982" y="103133"/>
                    <a:pt x="58036" y="102894"/>
                  </a:cubicBezTo>
                  <a:cubicBezTo>
                    <a:pt x="58317" y="101617"/>
                    <a:pt x="58568" y="100327"/>
                    <a:pt x="58794" y="99037"/>
                  </a:cubicBezTo>
                  <a:cubicBezTo>
                    <a:pt x="58954" y="98115"/>
                    <a:pt x="59096" y="97194"/>
                    <a:pt x="59226" y="96268"/>
                  </a:cubicBezTo>
                  <a:cubicBezTo>
                    <a:pt x="59347" y="95389"/>
                    <a:pt x="59439" y="94505"/>
                    <a:pt x="59548" y="93621"/>
                  </a:cubicBezTo>
                  <a:cubicBezTo>
                    <a:pt x="59674" y="92608"/>
                    <a:pt x="59783" y="91590"/>
                    <a:pt x="59791" y="90564"/>
                  </a:cubicBezTo>
                  <a:cubicBezTo>
                    <a:pt x="59779" y="90065"/>
                    <a:pt x="59774" y="89562"/>
                    <a:pt x="59913" y="89072"/>
                  </a:cubicBezTo>
                  <a:lnTo>
                    <a:pt x="59913" y="78618"/>
                  </a:lnTo>
                  <a:cubicBezTo>
                    <a:pt x="59779" y="78128"/>
                    <a:pt x="59774" y="77625"/>
                    <a:pt x="59791" y="77127"/>
                  </a:cubicBezTo>
                  <a:cubicBezTo>
                    <a:pt x="59800" y="76231"/>
                    <a:pt x="59695" y="75343"/>
                    <a:pt x="59603" y="74455"/>
                  </a:cubicBezTo>
                  <a:cubicBezTo>
                    <a:pt x="59511" y="73546"/>
                    <a:pt x="59385" y="72637"/>
                    <a:pt x="59259" y="71732"/>
                  </a:cubicBezTo>
                  <a:cubicBezTo>
                    <a:pt x="59117" y="70714"/>
                    <a:pt x="58979" y="69696"/>
                    <a:pt x="58803" y="68687"/>
                  </a:cubicBezTo>
                  <a:cubicBezTo>
                    <a:pt x="58413" y="66467"/>
                    <a:pt x="57944" y="64260"/>
                    <a:pt x="57395" y="62073"/>
                  </a:cubicBezTo>
                  <a:cubicBezTo>
                    <a:pt x="55976" y="56452"/>
                    <a:pt x="54015" y="51024"/>
                    <a:pt x="51519" y="45793"/>
                  </a:cubicBezTo>
                  <a:cubicBezTo>
                    <a:pt x="48218" y="38861"/>
                    <a:pt x="44076" y="32469"/>
                    <a:pt x="39113" y="26614"/>
                  </a:cubicBezTo>
                  <a:cubicBezTo>
                    <a:pt x="35196" y="21998"/>
                    <a:pt x="30861" y="17822"/>
                    <a:pt x="26095" y="14094"/>
                  </a:cubicBezTo>
                  <a:cubicBezTo>
                    <a:pt x="18882" y="8452"/>
                    <a:pt x="10987" y="4025"/>
                    <a:pt x="2405" y="834"/>
                  </a:cubicBezTo>
                  <a:cubicBezTo>
                    <a:pt x="1609" y="540"/>
                    <a:pt x="817" y="23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1595125" y="1122725"/>
              <a:ext cx="844525" cy="1829975"/>
            </a:xfrm>
            <a:custGeom>
              <a:avLst/>
              <a:gdLst/>
              <a:ahLst/>
              <a:cxnLst/>
              <a:rect l="l" t="t" r="r" b="b"/>
              <a:pathLst>
                <a:path w="33781" h="73199" extrusionOk="0">
                  <a:moveTo>
                    <a:pt x="33776" y="0"/>
                  </a:moveTo>
                  <a:lnTo>
                    <a:pt x="33776" y="0"/>
                  </a:lnTo>
                  <a:cubicBezTo>
                    <a:pt x="33667" y="76"/>
                    <a:pt x="33550" y="147"/>
                    <a:pt x="33449" y="227"/>
                  </a:cubicBezTo>
                  <a:cubicBezTo>
                    <a:pt x="28851" y="3908"/>
                    <a:pt x="24658" y="8000"/>
                    <a:pt x="20871" y="12516"/>
                  </a:cubicBezTo>
                  <a:cubicBezTo>
                    <a:pt x="15619" y="18777"/>
                    <a:pt x="11309" y="25630"/>
                    <a:pt x="7950" y="33081"/>
                  </a:cubicBezTo>
                  <a:cubicBezTo>
                    <a:pt x="4809" y="40055"/>
                    <a:pt x="2626" y="47318"/>
                    <a:pt x="1370" y="54857"/>
                  </a:cubicBezTo>
                  <a:cubicBezTo>
                    <a:pt x="1131" y="56289"/>
                    <a:pt x="939" y="57726"/>
                    <a:pt x="771" y="59167"/>
                  </a:cubicBezTo>
                  <a:cubicBezTo>
                    <a:pt x="641" y="60319"/>
                    <a:pt x="528" y="61475"/>
                    <a:pt x="440" y="62631"/>
                  </a:cubicBezTo>
                  <a:cubicBezTo>
                    <a:pt x="340" y="63942"/>
                    <a:pt x="252" y="65257"/>
                    <a:pt x="239" y="66576"/>
                  </a:cubicBezTo>
                  <a:cubicBezTo>
                    <a:pt x="239" y="66798"/>
                    <a:pt x="222" y="67020"/>
                    <a:pt x="222" y="67246"/>
                  </a:cubicBezTo>
                  <a:cubicBezTo>
                    <a:pt x="218" y="67448"/>
                    <a:pt x="172" y="67644"/>
                    <a:pt x="92" y="67829"/>
                  </a:cubicBezTo>
                  <a:cubicBezTo>
                    <a:pt x="80" y="67866"/>
                    <a:pt x="34" y="67892"/>
                    <a:pt x="0" y="67921"/>
                  </a:cubicBezTo>
                  <a:lnTo>
                    <a:pt x="0" y="70870"/>
                  </a:lnTo>
                  <a:cubicBezTo>
                    <a:pt x="42" y="70920"/>
                    <a:pt x="101" y="70962"/>
                    <a:pt x="122" y="71020"/>
                  </a:cubicBezTo>
                  <a:cubicBezTo>
                    <a:pt x="180" y="71184"/>
                    <a:pt x="218" y="71355"/>
                    <a:pt x="222" y="71531"/>
                  </a:cubicBezTo>
                  <a:cubicBezTo>
                    <a:pt x="226" y="71929"/>
                    <a:pt x="243" y="72323"/>
                    <a:pt x="256" y="72717"/>
                  </a:cubicBezTo>
                  <a:cubicBezTo>
                    <a:pt x="260" y="72847"/>
                    <a:pt x="273" y="72981"/>
                    <a:pt x="273" y="73110"/>
                  </a:cubicBezTo>
                  <a:cubicBezTo>
                    <a:pt x="277" y="73165"/>
                    <a:pt x="293" y="73198"/>
                    <a:pt x="348" y="73198"/>
                  </a:cubicBezTo>
                  <a:cubicBezTo>
                    <a:pt x="390" y="73198"/>
                    <a:pt x="436" y="73194"/>
                    <a:pt x="465" y="73173"/>
                  </a:cubicBezTo>
                  <a:cubicBezTo>
                    <a:pt x="675" y="73010"/>
                    <a:pt x="876" y="72847"/>
                    <a:pt x="1081" y="72679"/>
                  </a:cubicBezTo>
                  <a:cubicBezTo>
                    <a:pt x="1378" y="72348"/>
                    <a:pt x="1680" y="72021"/>
                    <a:pt x="1973" y="71686"/>
                  </a:cubicBezTo>
                  <a:cubicBezTo>
                    <a:pt x="3204" y="70292"/>
                    <a:pt x="4055" y="68692"/>
                    <a:pt x="4557" y="66899"/>
                  </a:cubicBezTo>
                  <a:cubicBezTo>
                    <a:pt x="4733" y="66279"/>
                    <a:pt x="4909" y="65655"/>
                    <a:pt x="5098" y="65035"/>
                  </a:cubicBezTo>
                  <a:cubicBezTo>
                    <a:pt x="5261" y="64503"/>
                    <a:pt x="5483" y="63992"/>
                    <a:pt x="5759" y="63502"/>
                  </a:cubicBezTo>
                  <a:cubicBezTo>
                    <a:pt x="6120" y="62870"/>
                    <a:pt x="6618" y="62367"/>
                    <a:pt x="7234" y="61982"/>
                  </a:cubicBezTo>
                  <a:cubicBezTo>
                    <a:pt x="7598" y="61751"/>
                    <a:pt x="7996" y="61613"/>
                    <a:pt x="8415" y="61533"/>
                  </a:cubicBezTo>
                  <a:cubicBezTo>
                    <a:pt x="8536" y="61511"/>
                    <a:pt x="8656" y="61500"/>
                    <a:pt x="8775" y="61500"/>
                  </a:cubicBezTo>
                  <a:cubicBezTo>
                    <a:pt x="9100" y="61500"/>
                    <a:pt x="9417" y="61581"/>
                    <a:pt x="9718" y="61722"/>
                  </a:cubicBezTo>
                  <a:cubicBezTo>
                    <a:pt x="9919" y="61818"/>
                    <a:pt x="10115" y="61931"/>
                    <a:pt x="10291" y="62065"/>
                  </a:cubicBezTo>
                  <a:cubicBezTo>
                    <a:pt x="10534" y="62254"/>
                    <a:pt x="10765" y="62467"/>
                    <a:pt x="10995" y="62681"/>
                  </a:cubicBezTo>
                  <a:cubicBezTo>
                    <a:pt x="11242" y="62907"/>
                    <a:pt x="11468" y="63154"/>
                    <a:pt x="11720" y="63372"/>
                  </a:cubicBezTo>
                  <a:cubicBezTo>
                    <a:pt x="12507" y="64063"/>
                    <a:pt x="13429" y="64407"/>
                    <a:pt x="14471" y="64432"/>
                  </a:cubicBezTo>
                  <a:cubicBezTo>
                    <a:pt x="14521" y="64433"/>
                    <a:pt x="14571" y="64434"/>
                    <a:pt x="14621" y="64434"/>
                  </a:cubicBezTo>
                  <a:cubicBezTo>
                    <a:pt x="15521" y="64434"/>
                    <a:pt x="16377" y="64220"/>
                    <a:pt x="17207" y="63879"/>
                  </a:cubicBezTo>
                  <a:cubicBezTo>
                    <a:pt x="17244" y="63866"/>
                    <a:pt x="17274" y="63829"/>
                    <a:pt x="17311" y="63799"/>
                  </a:cubicBezTo>
                  <a:cubicBezTo>
                    <a:pt x="17303" y="63598"/>
                    <a:pt x="17290" y="63397"/>
                    <a:pt x="17290" y="63196"/>
                  </a:cubicBezTo>
                  <a:cubicBezTo>
                    <a:pt x="17290" y="61479"/>
                    <a:pt x="17295" y="59762"/>
                    <a:pt x="17295" y="58044"/>
                  </a:cubicBezTo>
                  <a:cubicBezTo>
                    <a:pt x="17295" y="57776"/>
                    <a:pt x="17286" y="57512"/>
                    <a:pt x="17378" y="57249"/>
                  </a:cubicBezTo>
                  <a:cubicBezTo>
                    <a:pt x="17429" y="57106"/>
                    <a:pt x="17420" y="56943"/>
                    <a:pt x="17420" y="56788"/>
                  </a:cubicBezTo>
                  <a:cubicBezTo>
                    <a:pt x="17429" y="56319"/>
                    <a:pt x="17424" y="55850"/>
                    <a:pt x="17429" y="55381"/>
                  </a:cubicBezTo>
                  <a:cubicBezTo>
                    <a:pt x="17429" y="55246"/>
                    <a:pt x="17408" y="55104"/>
                    <a:pt x="17449" y="54983"/>
                  </a:cubicBezTo>
                  <a:cubicBezTo>
                    <a:pt x="17592" y="54547"/>
                    <a:pt x="17550" y="54099"/>
                    <a:pt x="17563" y="53655"/>
                  </a:cubicBezTo>
                  <a:cubicBezTo>
                    <a:pt x="17567" y="53433"/>
                    <a:pt x="17558" y="53211"/>
                    <a:pt x="17642" y="52993"/>
                  </a:cubicBezTo>
                  <a:cubicBezTo>
                    <a:pt x="17726" y="52784"/>
                    <a:pt x="17688" y="52553"/>
                    <a:pt x="17692" y="52331"/>
                  </a:cubicBezTo>
                  <a:cubicBezTo>
                    <a:pt x="17701" y="52042"/>
                    <a:pt x="17692" y="51757"/>
                    <a:pt x="17785" y="51473"/>
                  </a:cubicBezTo>
                  <a:cubicBezTo>
                    <a:pt x="17843" y="51288"/>
                    <a:pt x="17822" y="51075"/>
                    <a:pt x="17826" y="50874"/>
                  </a:cubicBezTo>
                  <a:cubicBezTo>
                    <a:pt x="17835" y="50631"/>
                    <a:pt x="17835" y="50388"/>
                    <a:pt x="17914" y="50149"/>
                  </a:cubicBezTo>
                  <a:cubicBezTo>
                    <a:pt x="17969" y="49986"/>
                    <a:pt x="17952" y="49797"/>
                    <a:pt x="17960" y="49617"/>
                  </a:cubicBezTo>
                  <a:cubicBezTo>
                    <a:pt x="17969" y="49395"/>
                    <a:pt x="17952" y="49173"/>
                    <a:pt x="18048" y="48960"/>
                  </a:cubicBezTo>
                  <a:cubicBezTo>
                    <a:pt x="18069" y="48922"/>
                    <a:pt x="18078" y="48876"/>
                    <a:pt x="18078" y="48830"/>
                  </a:cubicBezTo>
                  <a:cubicBezTo>
                    <a:pt x="18082" y="48428"/>
                    <a:pt x="18149" y="48038"/>
                    <a:pt x="18216" y="47640"/>
                  </a:cubicBezTo>
                  <a:cubicBezTo>
                    <a:pt x="18262" y="47381"/>
                    <a:pt x="18241" y="47112"/>
                    <a:pt x="18337" y="46853"/>
                  </a:cubicBezTo>
                  <a:cubicBezTo>
                    <a:pt x="18375" y="46752"/>
                    <a:pt x="18354" y="46631"/>
                    <a:pt x="18367" y="46522"/>
                  </a:cubicBezTo>
                  <a:cubicBezTo>
                    <a:pt x="18379" y="46388"/>
                    <a:pt x="18379" y="46250"/>
                    <a:pt x="18417" y="46128"/>
                  </a:cubicBezTo>
                  <a:cubicBezTo>
                    <a:pt x="18471" y="45952"/>
                    <a:pt x="18501" y="45781"/>
                    <a:pt x="18497" y="45600"/>
                  </a:cubicBezTo>
                  <a:cubicBezTo>
                    <a:pt x="18497" y="45420"/>
                    <a:pt x="18513" y="45244"/>
                    <a:pt x="18585" y="45077"/>
                  </a:cubicBezTo>
                  <a:cubicBezTo>
                    <a:pt x="18610" y="45018"/>
                    <a:pt x="18626" y="44947"/>
                    <a:pt x="18622" y="44880"/>
                  </a:cubicBezTo>
                  <a:cubicBezTo>
                    <a:pt x="18610" y="44608"/>
                    <a:pt x="18719" y="44356"/>
                    <a:pt x="18752" y="44093"/>
                  </a:cubicBezTo>
                  <a:cubicBezTo>
                    <a:pt x="18781" y="43850"/>
                    <a:pt x="18815" y="43611"/>
                    <a:pt x="18874" y="43372"/>
                  </a:cubicBezTo>
                  <a:cubicBezTo>
                    <a:pt x="18936" y="43117"/>
                    <a:pt x="18924" y="42849"/>
                    <a:pt x="18999" y="42585"/>
                  </a:cubicBezTo>
                  <a:cubicBezTo>
                    <a:pt x="19066" y="42354"/>
                    <a:pt x="19121" y="42107"/>
                    <a:pt x="19142" y="41868"/>
                  </a:cubicBezTo>
                  <a:cubicBezTo>
                    <a:pt x="19188" y="41424"/>
                    <a:pt x="19288" y="40993"/>
                    <a:pt x="19380" y="40562"/>
                  </a:cubicBezTo>
                  <a:cubicBezTo>
                    <a:pt x="19468" y="40126"/>
                    <a:pt x="19519" y="39682"/>
                    <a:pt x="19678" y="39263"/>
                  </a:cubicBezTo>
                  <a:cubicBezTo>
                    <a:pt x="19757" y="38488"/>
                    <a:pt x="20013" y="37747"/>
                    <a:pt x="20134" y="36980"/>
                  </a:cubicBezTo>
                  <a:cubicBezTo>
                    <a:pt x="20193" y="36587"/>
                    <a:pt x="20319" y="36201"/>
                    <a:pt x="20419" y="35816"/>
                  </a:cubicBezTo>
                  <a:cubicBezTo>
                    <a:pt x="20578" y="35192"/>
                    <a:pt x="20737" y="34568"/>
                    <a:pt x="20905" y="33944"/>
                  </a:cubicBezTo>
                  <a:cubicBezTo>
                    <a:pt x="21085" y="33257"/>
                    <a:pt x="21274" y="32574"/>
                    <a:pt x="21458" y="31887"/>
                  </a:cubicBezTo>
                  <a:cubicBezTo>
                    <a:pt x="21680" y="31071"/>
                    <a:pt x="21935" y="30266"/>
                    <a:pt x="22145" y="29450"/>
                  </a:cubicBezTo>
                  <a:cubicBezTo>
                    <a:pt x="22262" y="28997"/>
                    <a:pt x="22446" y="28566"/>
                    <a:pt x="22580" y="28118"/>
                  </a:cubicBezTo>
                  <a:cubicBezTo>
                    <a:pt x="22844" y="27242"/>
                    <a:pt x="23146" y="26379"/>
                    <a:pt x="23401" y="25504"/>
                  </a:cubicBezTo>
                  <a:cubicBezTo>
                    <a:pt x="23703" y="24457"/>
                    <a:pt x="24046" y="23422"/>
                    <a:pt x="24415" y="22396"/>
                  </a:cubicBezTo>
                  <a:cubicBezTo>
                    <a:pt x="24729" y="21517"/>
                    <a:pt x="24997" y="20620"/>
                    <a:pt x="25341" y="19749"/>
                  </a:cubicBezTo>
                  <a:cubicBezTo>
                    <a:pt x="25600" y="19087"/>
                    <a:pt x="25780" y="18396"/>
                    <a:pt x="26086" y="17751"/>
                  </a:cubicBezTo>
                  <a:cubicBezTo>
                    <a:pt x="26404" y="16704"/>
                    <a:pt x="26907" y="15732"/>
                    <a:pt x="27242" y="14689"/>
                  </a:cubicBezTo>
                  <a:cubicBezTo>
                    <a:pt x="27368" y="14291"/>
                    <a:pt x="27573" y="13914"/>
                    <a:pt x="27736" y="13525"/>
                  </a:cubicBezTo>
                  <a:cubicBezTo>
                    <a:pt x="27958" y="12989"/>
                    <a:pt x="28193" y="12457"/>
                    <a:pt x="28390" y="11917"/>
                  </a:cubicBezTo>
                  <a:cubicBezTo>
                    <a:pt x="28557" y="11456"/>
                    <a:pt x="28788" y="11020"/>
                    <a:pt x="28959" y="10564"/>
                  </a:cubicBezTo>
                  <a:cubicBezTo>
                    <a:pt x="29060" y="10291"/>
                    <a:pt x="29181" y="10028"/>
                    <a:pt x="29295" y="9764"/>
                  </a:cubicBezTo>
                  <a:cubicBezTo>
                    <a:pt x="29533" y="9186"/>
                    <a:pt x="29822" y="8633"/>
                    <a:pt x="30061" y="8055"/>
                  </a:cubicBezTo>
                  <a:cubicBezTo>
                    <a:pt x="30358" y="7339"/>
                    <a:pt x="30740" y="6656"/>
                    <a:pt x="31012" y="5923"/>
                  </a:cubicBezTo>
                  <a:cubicBezTo>
                    <a:pt x="31033" y="5860"/>
                    <a:pt x="31062" y="5797"/>
                    <a:pt x="31096" y="5739"/>
                  </a:cubicBezTo>
                  <a:cubicBezTo>
                    <a:pt x="31766" y="4482"/>
                    <a:pt x="32298" y="3154"/>
                    <a:pt x="32955" y="1885"/>
                  </a:cubicBezTo>
                  <a:cubicBezTo>
                    <a:pt x="33202" y="1412"/>
                    <a:pt x="33429" y="926"/>
                    <a:pt x="33671" y="449"/>
                  </a:cubicBezTo>
                  <a:cubicBezTo>
                    <a:pt x="33747" y="306"/>
                    <a:pt x="33780" y="160"/>
                    <a:pt x="33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3782350" y="642725"/>
              <a:ext cx="121475" cy="3675"/>
            </a:xfrm>
            <a:custGeom>
              <a:avLst/>
              <a:gdLst/>
              <a:ahLst/>
              <a:cxnLst/>
              <a:rect l="l" t="t" r="r" b="b"/>
              <a:pathLst>
                <a:path w="4859" h="147" extrusionOk="0">
                  <a:moveTo>
                    <a:pt x="34" y="0"/>
                  </a:moveTo>
                  <a:cubicBezTo>
                    <a:pt x="13" y="30"/>
                    <a:pt x="0" y="63"/>
                    <a:pt x="0" y="97"/>
                  </a:cubicBezTo>
                  <a:cubicBezTo>
                    <a:pt x="201" y="109"/>
                    <a:pt x="402" y="130"/>
                    <a:pt x="599" y="130"/>
                  </a:cubicBezTo>
                  <a:cubicBezTo>
                    <a:pt x="2002" y="139"/>
                    <a:pt x="3405" y="143"/>
                    <a:pt x="4809" y="147"/>
                  </a:cubicBezTo>
                  <a:cubicBezTo>
                    <a:pt x="4825" y="97"/>
                    <a:pt x="4842" y="51"/>
                    <a:pt x="4859" y="0"/>
                  </a:cubicBezTo>
                  <a:close/>
                </a:path>
              </a:pathLst>
            </a:custGeom>
            <a:solidFill>
              <a:srgbClr val="4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3689350" y="5065550"/>
              <a:ext cx="70400" cy="3600"/>
            </a:xfrm>
            <a:custGeom>
              <a:avLst/>
              <a:gdLst/>
              <a:ahLst/>
              <a:cxnLst/>
              <a:rect l="l" t="t" r="r" b="b"/>
              <a:pathLst>
                <a:path w="2816" h="144" extrusionOk="0">
                  <a:moveTo>
                    <a:pt x="55" y="1"/>
                  </a:moveTo>
                  <a:cubicBezTo>
                    <a:pt x="39" y="47"/>
                    <a:pt x="22" y="97"/>
                    <a:pt x="1" y="143"/>
                  </a:cubicBezTo>
                  <a:lnTo>
                    <a:pt x="2816" y="143"/>
                  </a:lnTo>
                  <a:cubicBezTo>
                    <a:pt x="2715" y="38"/>
                    <a:pt x="2585" y="26"/>
                    <a:pt x="2451" y="26"/>
                  </a:cubicBezTo>
                  <a:cubicBezTo>
                    <a:pt x="1651" y="17"/>
                    <a:pt x="855" y="9"/>
                    <a:pt x="55" y="1"/>
                  </a:cubicBezTo>
                  <a:close/>
                </a:path>
              </a:pathLst>
            </a:custGeom>
            <a:solidFill>
              <a:srgbClr val="4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3887050" y="5065550"/>
              <a:ext cx="70400" cy="3600"/>
            </a:xfrm>
            <a:custGeom>
              <a:avLst/>
              <a:gdLst/>
              <a:ahLst/>
              <a:cxnLst/>
              <a:rect l="l" t="t" r="r" b="b"/>
              <a:pathLst>
                <a:path w="2816" h="144" extrusionOk="0">
                  <a:moveTo>
                    <a:pt x="2765" y="1"/>
                  </a:moveTo>
                  <a:cubicBezTo>
                    <a:pt x="2120" y="9"/>
                    <a:pt x="1479" y="13"/>
                    <a:pt x="834" y="22"/>
                  </a:cubicBezTo>
                  <a:cubicBezTo>
                    <a:pt x="777" y="22"/>
                    <a:pt x="720" y="21"/>
                    <a:pt x="663" y="21"/>
                  </a:cubicBezTo>
                  <a:cubicBezTo>
                    <a:pt x="520" y="21"/>
                    <a:pt x="379" y="23"/>
                    <a:pt x="235" y="38"/>
                  </a:cubicBezTo>
                  <a:cubicBezTo>
                    <a:pt x="156" y="43"/>
                    <a:pt x="80" y="105"/>
                    <a:pt x="1" y="143"/>
                  </a:cubicBezTo>
                  <a:lnTo>
                    <a:pt x="2815" y="143"/>
                  </a:lnTo>
                  <a:cubicBezTo>
                    <a:pt x="2799" y="97"/>
                    <a:pt x="2782" y="51"/>
                    <a:pt x="2765" y="1"/>
                  </a:cubicBezTo>
                  <a:close/>
                </a:path>
              </a:pathLst>
            </a:custGeom>
            <a:solidFill>
              <a:srgbClr val="4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6018050" y="2686700"/>
              <a:ext cx="3475" cy="40225"/>
            </a:xfrm>
            <a:custGeom>
              <a:avLst/>
              <a:gdLst/>
              <a:ahLst/>
              <a:cxnLst/>
              <a:rect l="l" t="t" r="r" b="b"/>
              <a:pathLst>
                <a:path w="139" h="1609" extrusionOk="0">
                  <a:moveTo>
                    <a:pt x="139" y="1"/>
                  </a:moveTo>
                  <a:cubicBezTo>
                    <a:pt x="97" y="38"/>
                    <a:pt x="59" y="80"/>
                    <a:pt x="17" y="118"/>
                  </a:cubicBezTo>
                  <a:cubicBezTo>
                    <a:pt x="0" y="616"/>
                    <a:pt x="5" y="1119"/>
                    <a:pt x="139" y="1609"/>
                  </a:cubicBezTo>
                  <a:lnTo>
                    <a:pt x="139" y="1"/>
                  </a:lnTo>
                  <a:close/>
                </a:path>
              </a:pathLst>
            </a:custGeom>
            <a:solidFill>
              <a:srgbClr val="3B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6018050" y="2988275"/>
              <a:ext cx="3475" cy="40225"/>
            </a:xfrm>
            <a:custGeom>
              <a:avLst/>
              <a:gdLst/>
              <a:ahLst/>
              <a:cxnLst/>
              <a:rect l="l" t="t" r="r" b="b"/>
              <a:pathLst>
                <a:path w="139" h="1609" extrusionOk="0">
                  <a:moveTo>
                    <a:pt x="139" y="0"/>
                  </a:moveTo>
                  <a:cubicBezTo>
                    <a:pt x="0" y="490"/>
                    <a:pt x="5" y="993"/>
                    <a:pt x="17" y="1492"/>
                  </a:cubicBezTo>
                  <a:cubicBezTo>
                    <a:pt x="59" y="1533"/>
                    <a:pt x="97" y="1571"/>
                    <a:pt x="139" y="1609"/>
                  </a:cubicBezTo>
                  <a:lnTo>
                    <a:pt x="139" y="0"/>
                  </a:lnTo>
                  <a:close/>
                </a:path>
              </a:pathLst>
            </a:custGeom>
            <a:solidFill>
              <a:srgbClr val="3B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2865075" y="645125"/>
              <a:ext cx="1541700" cy="2044975"/>
            </a:xfrm>
            <a:custGeom>
              <a:avLst/>
              <a:gdLst/>
              <a:ahLst/>
              <a:cxnLst/>
              <a:rect l="l" t="t" r="r" b="b"/>
              <a:pathLst>
                <a:path w="61668" h="81799" extrusionOk="0">
                  <a:moveTo>
                    <a:pt x="36691" y="1"/>
                  </a:moveTo>
                  <a:cubicBezTo>
                    <a:pt x="36180" y="13"/>
                    <a:pt x="35665" y="13"/>
                    <a:pt x="35154" y="38"/>
                  </a:cubicBezTo>
                  <a:cubicBezTo>
                    <a:pt x="34132" y="84"/>
                    <a:pt x="33106" y="147"/>
                    <a:pt x="32084" y="202"/>
                  </a:cubicBezTo>
                  <a:cubicBezTo>
                    <a:pt x="31996" y="206"/>
                    <a:pt x="31908" y="223"/>
                    <a:pt x="31816" y="231"/>
                  </a:cubicBezTo>
                  <a:cubicBezTo>
                    <a:pt x="31598" y="256"/>
                    <a:pt x="31376" y="277"/>
                    <a:pt x="31154" y="298"/>
                  </a:cubicBezTo>
                  <a:cubicBezTo>
                    <a:pt x="30488" y="357"/>
                    <a:pt x="29818" y="399"/>
                    <a:pt x="29156" y="474"/>
                  </a:cubicBezTo>
                  <a:cubicBezTo>
                    <a:pt x="28272" y="579"/>
                    <a:pt x="27393" y="717"/>
                    <a:pt x="26505" y="822"/>
                  </a:cubicBezTo>
                  <a:cubicBezTo>
                    <a:pt x="25487" y="943"/>
                    <a:pt x="24478" y="1106"/>
                    <a:pt x="23468" y="1287"/>
                  </a:cubicBezTo>
                  <a:cubicBezTo>
                    <a:pt x="22241" y="1504"/>
                    <a:pt x="21018" y="1743"/>
                    <a:pt x="19799" y="2011"/>
                  </a:cubicBezTo>
                  <a:cubicBezTo>
                    <a:pt x="17885" y="2430"/>
                    <a:pt x="15988" y="2916"/>
                    <a:pt x="14103" y="3456"/>
                  </a:cubicBezTo>
                  <a:cubicBezTo>
                    <a:pt x="13864" y="3523"/>
                    <a:pt x="13638" y="3615"/>
                    <a:pt x="13407" y="3695"/>
                  </a:cubicBezTo>
                  <a:cubicBezTo>
                    <a:pt x="13428" y="3762"/>
                    <a:pt x="13433" y="3833"/>
                    <a:pt x="13466" y="3888"/>
                  </a:cubicBezTo>
                  <a:cubicBezTo>
                    <a:pt x="13843" y="4470"/>
                    <a:pt x="14111" y="5102"/>
                    <a:pt x="14400" y="5735"/>
                  </a:cubicBezTo>
                  <a:cubicBezTo>
                    <a:pt x="14647" y="6283"/>
                    <a:pt x="14823" y="6857"/>
                    <a:pt x="15070" y="7406"/>
                  </a:cubicBezTo>
                  <a:cubicBezTo>
                    <a:pt x="15137" y="7548"/>
                    <a:pt x="15196" y="7695"/>
                    <a:pt x="15221" y="7850"/>
                  </a:cubicBezTo>
                  <a:cubicBezTo>
                    <a:pt x="15309" y="8311"/>
                    <a:pt x="15498" y="8742"/>
                    <a:pt x="15594" y="9199"/>
                  </a:cubicBezTo>
                  <a:cubicBezTo>
                    <a:pt x="15669" y="9567"/>
                    <a:pt x="15740" y="9940"/>
                    <a:pt x="15820" y="10309"/>
                  </a:cubicBezTo>
                  <a:cubicBezTo>
                    <a:pt x="15900" y="10677"/>
                    <a:pt x="15988" y="11046"/>
                    <a:pt x="15962" y="11431"/>
                  </a:cubicBezTo>
                  <a:cubicBezTo>
                    <a:pt x="15962" y="11452"/>
                    <a:pt x="15962" y="11477"/>
                    <a:pt x="15971" y="11498"/>
                  </a:cubicBezTo>
                  <a:cubicBezTo>
                    <a:pt x="16138" y="11971"/>
                    <a:pt x="16080" y="12466"/>
                    <a:pt x="16088" y="12956"/>
                  </a:cubicBezTo>
                  <a:cubicBezTo>
                    <a:pt x="16096" y="13400"/>
                    <a:pt x="16088" y="13848"/>
                    <a:pt x="16084" y="14296"/>
                  </a:cubicBezTo>
                  <a:cubicBezTo>
                    <a:pt x="16084" y="14585"/>
                    <a:pt x="16109" y="14878"/>
                    <a:pt x="15988" y="15150"/>
                  </a:cubicBezTo>
                  <a:cubicBezTo>
                    <a:pt x="15971" y="15192"/>
                    <a:pt x="15962" y="15238"/>
                    <a:pt x="15962" y="15284"/>
                  </a:cubicBezTo>
                  <a:cubicBezTo>
                    <a:pt x="15967" y="15846"/>
                    <a:pt x="15807" y="16382"/>
                    <a:pt x="15686" y="16922"/>
                  </a:cubicBezTo>
                  <a:cubicBezTo>
                    <a:pt x="15510" y="17705"/>
                    <a:pt x="15313" y="18480"/>
                    <a:pt x="15024" y="19230"/>
                  </a:cubicBezTo>
                  <a:cubicBezTo>
                    <a:pt x="14752" y="19938"/>
                    <a:pt x="14496" y="20650"/>
                    <a:pt x="14153" y="21328"/>
                  </a:cubicBezTo>
                  <a:cubicBezTo>
                    <a:pt x="14044" y="21546"/>
                    <a:pt x="13931" y="21768"/>
                    <a:pt x="13826" y="21986"/>
                  </a:cubicBezTo>
                  <a:cubicBezTo>
                    <a:pt x="13475" y="22711"/>
                    <a:pt x="13056" y="23393"/>
                    <a:pt x="12654" y="24089"/>
                  </a:cubicBezTo>
                  <a:cubicBezTo>
                    <a:pt x="11879" y="25416"/>
                    <a:pt x="11028" y="26698"/>
                    <a:pt x="10153" y="27959"/>
                  </a:cubicBezTo>
                  <a:cubicBezTo>
                    <a:pt x="9546" y="28838"/>
                    <a:pt x="8951" y="29726"/>
                    <a:pt x="8356" y="30614"/>
                  </a:cubicBezTo>
                  <a:cubicBezTo>
                    <a:pt x="8147" y="30933"/>
                    <a:pt x="7958" y="31259"/>
                    <a:pt x="7757" y="31582"/>
                  </a:cubicBezTo>
                  <a:cubicBezTo>
                    <a:pt x="7514" y="31980"/>
                    <a:pt x="7271" y="32378"/>
                    <a:pt x="7033" y="32780"/>
                  </a:cubicBezTo>
                  <a:cubicBezTo>
                    <a:pt x="6953" y="32914"/>
                    <a:pt x="6886" y="33056"/>
                    <a:pt x="6815" y="33194"/>
                  </a:cubicBezTo>
                  <a:cubicBezTo>
                    <a:pt x="6534" y="33756"/>
                    <a:pt x="6254" y="34313"/>
                    <a:pt x="5973" y="34870"/>
                  </a:cubicBezTo>
                  <a:cubicBezTo>
                    <a:pt x="5533" y="35749"/>
                    <a:pt x="5211" y="36675"/>
                    <a:pt x="4972" y="37626"/>
                  </a:cubicBezTo>
                  <a:cubicBezTo>
                    <a:pt x="4876" y="38015"/>
                    <a:pt x="4829" y="38413"/>
                    <a:pt x="4716" y="38799"/>
                  </a:cubicBezTo>
                  <a:cubicBezTo>
                    <a:pt x="4691" y="38882"/>
                    <a:pt x="4700" y="38975"/>
                    <a:pt x="4695" y="39067"/>
                  </a:cubicBezTo>
                  <a:cubicBezTo>
                    <a:pt x="4691" y="39155"/>
                    <a:pt x="4708" y="39251"/>
                    <a:pt x="4683" y="39331"/>
                  </a:cubicBezTo>
                  <a:cubicBezTo>
                    <a:pt x="4490" y="39942"/>
                    <a:pt x="4582" y="40570"/>
                    <a:pt x="4561" y="41194"/>
                  </a:cubicBezTo>
                  <a:cubicBezTo>
                    <a:pt x="4557" y="41395"/>
                    <a:pt x="4557" y="41597"/>
                    <a:pt x="4566" y="41798"/>
                  </a:cubicBezTo>
                  <a:cubicBezTo>
                    <a:pt x="4574" y="41953"/>
                    <a:pt x="4603" y="42103"/>
                    <a:pt x="4628" y="42258"/>
                  </a:cubicBezTo>
                  <a:cubicBezTo>
                    <a:pt x="4645" y="42367"/>
                    <a:pt x="4683" y="42476"/>
                    <a:pt x="4687" y="42585"/>
                  </a:cubicBezTo>
                  <a:cubicBezTo>
                    <a:pt x="4700" y="42828"/>
                    <a:pt x="4691" y="43075"/>
                    <a:pt x="4800" y="43305"/>
                  </a:cubicBezTo>
                  <a:cubicBezTo>
                    <a:pt x="4871" y="44223"/>
                    <a:pt x="5194" y="45081"/>
                    <a:pt x="5387" y="45973"/>
                  </a:cubicBezTo>
                  <a:cubicBezTo>
                    <a:pt x="5466" y="46342"/>
                    <a:pt x="5596" y="46698"/>
                    <a:pt x="5696" y="47062"/>
                  </a:cubicBezTo>
                  <a:cubicBezTo>
                    <a:pt x="5893" y="47749"/>
                    <a:pt x="6115" y="48424"/>
                    <a:pt x="6321" y="49106"/>
                  </a:cubicBezTo>
                  <a:cubicBezTo>
                    <a:pt x="6551" y="49852"/>
                    <a:pt x="6765" y="50602"/>
                    <a:pt x="6936" y="51360"/>
                  </a:cubicBezTo>
                  <a:cubicBezTo>
                    <a:pt x="7024" y="51745"/>
                    <a:pt x="7121" y="52139"/>
                    <a:pt x="7192" y="52528"/>
                  </a:cubicBezTo>
                  <a:cubicBezTo>
                    <a:pt x="7259" y="52901"/>
                    <a:pt x="7334" y="53270"/>
                    <a:pt x="7376" y="53647"/>
                  </a:cubicBezTo>
                  <a:cubicBezTo>
                    <a:pt x="7418" y="54020"/>
                    <a:pt x="7535" y="54384"/>
                    <a:pt x="7544" y="54765"/>
                  </a:cubicBezTo>
                  <a:cubicBezTo>
                    <a:pt x="7544" y="54807"/>
                    <a:pt x="7573" y="54849"/>
                    <a:pt x="7586" y="54891"/>
                  </a:cubicBezTo>
                  <a:cubicBezTo>
                    <a:pt x="7598" y="54933"/>
                    <a:pt x="7619" y="54979"/>
                    <a:pt x="7619" y="55021"/>
                  </a:cubicBezTo>
                  <a:cubicBezTo>
                    <a:pt x="7632" y="55264"/>
                    <a:pt x="7627" y="55511"/>
                    <a:pt x="7653" y="55758"/>
                  </a:cubicBezTo>
                  <a:cubicBezTo>
                    <a:pt x="7678" y="55997"/>
                    <a:pt x="7745" y="56235"/>
                    <a:pt x="7770" y="56478"/>
                  </a:cubicBezTo>
                  <a:cubicBezTo>
                    <a:pt x="7791" y="56675"/>
                    <a:pt x="7774" y="56880"/>
                    <a:pt x="7778" y="57081"/>
                  </a:cubicBezTo>
                  <a:cubicBezTo>
                    <a:pt x="7787" y="57412"/>
                    <a:pt x="7757" y="57747"/>
                    <a:pt x="7879" y="58074"/>
                  </a:cubicBezTo>
                  <a:cubicBezTo>
                    <a:pt x="7921" y="58195"/>
                    <a:pt x="7908" y="58338"/>
                    <a:pt x="7908" y="58472"/>
                  </a:cubicBezTo>
                  <a:cubicBezTo>
                    <a:pt x="7908" y="59322"/>
                    <a:pt x="7908" y="60168"/>
                    <a:pt x="7908" y="61019"/>
                  </a:cubicBezTo>
                  <a:cubicBezTo>
                    <a:pt x="7908" y="61153"/>
                    <a:pt x="7925" y="61295"/>
                    <a:pt x="7879" y="61416"/>
                  </a:cubicBezTo>
                  <a:cubicBezTo>
                    <a:pt x="7766" y="61722"/>
                    <a:pt x="7787" y="62032"/>
                    <a:pt x="7778" y="62342"/>
                  </a:cubicBezTo>
                  <a:cubicBezTo>
                    <a:pt x="7770" y="62719"/>
                    <a:pt x="7799" y="63100"/>
                    <a:pt x="7669" y="63469"/>
                  </a:cubicBezTo>
                  <a:cubicBezTo>
                    <a:pt x="7627" y="63590"/>
                    <a:pt x="7648" y="63733"/>
                    <a:pt x="7644" y="63867"/>
                  </a:cubicBezTo>
                  <a:cubicBezTo>
                    <a:pt x="7640" y="64114"/>
                    <a:pt x="7657" y="64361"/>
                    <a:pt x="7552" y="64591"/>
                  </a:cubicBezTo>
                  <a:cubicBezTo>
                    <a:pt x="7531" y="64633"/>
                    <a:pt x="7523" y="64679"/>
                    <a:pt x="7523" y="64721"/>
                  </a:cubicBezTo>
                  <a:cubicBezTo>
                    <a:pt x="7560" y="65174"/>
                    <a:pt x="7414" y="65605"/>
                    <a:pt x="7368" y="66045"/>
                  </a:cubicBezTo>
                  <a:cubicBezTo>
                    <a:pt x="7343" y="66309"/>
                    <a:pt x="7284" y="66572"/>
                    <a:pt x="7229" y="66832"/>
                  </a:cubicBezTo>
                  <a:cubicBezTo>
                    <a:pt x="7137" y="67289"/>
                    <a:pt x="7045" y="67745"/>
                    <a:pt x="6928" y="68198"/>
                  </a:cubicBezTo>
                  <a:cubicBezTo>
                    <a:pt x="6836" y="68541"/>
                    <a:pt x="6802" y="68897"/>
                    <a:pt x="6685" y="69236"/>
                  </a:cubicBezTo>
                  <a:cubicBezTo>
                    <a:pt x="6576" y="69550"/>
                    <a:pt x="6526" y="69886"/>
                    <a:pt x="6425" y="70200"/>
                  </a:cubicBezTo>
                  <a:cubicBezTo>
                    <a:pt x="6233" y="70815"/>
                    <a:pt x="6040" y="71435"/>
                    <a:pt x="5814" y="72038"/>
                  </a:cubicBezTo>
                  <a:cubicBezTo>
                    <a:pt x="5529" y="72788"/>
                    <a:pt x="5219" y="73530"/>
                    <a:pt x="4896" y="74263"/>
                  </a:cubicBezTo>
                  <a:cubicBezTo>
                    <a:pt x="4721" y="74669"/>
                    <a:pt x="4532" y="75075"/>
                    <a:pt x="4281" y="75448"/>
                  </a:cubicBezTo>
                  <a:cubicBezTo>
                    <a:pt x="4231" y="75523"/>
                    <a:pt x="4184" y="75599"/>
                    <a:pt x="4143" y="75678"/>
                  </a:cubicBezTo>
                  <a:cubicBezTo>
                    <a:pt x="3673" y="76566"/>
                    <a:pt x="3095" y="77383"/>
                    <a:pt x="2501" y="78191"/>
                  </a:cubicBezTo>
                  <a:cubicBezTo>
                    <a:pt x="2329" y="78426"/>
                    <a:pt x="2145" y="78648"/>
                    <a:pt x="1944" y="78857"/>
                  </a:cubicBezTo>
                  <a:cubicBezTo>
                    <a:pt x="1868" y="78937"/>
                    <a:pt x="1772" y="79008"/>
                    <a:pt x="1717" y="79100"/>
                  </a:cubicBezTo>
                  <a:cubicBezTo>
                    <a:pt x="1500" y="79473"/>
                    <a:pt x="1169" y="79745"/>
                    <a:pt x="876" y="80047"/>
                  </a:cubicBezTo>
                  <a:cubicBezTo>
                    <a:pt x="704" y="80223"/>
                    <a:pt x="532" y="80399"/>
                    <a:pt x="314" y="80520"/>
                  </a:cubicBezTo>
                  <a:cubicBezTo>
                    <a:pt x="176" y="80596"/>
                    <a:pt x="67" y="80713"/>
                    <a:pt x="0" y="80859"/>
                  </a:cubicBezTo>
                  <a:cubicBezTo>
                    <a:pt x="234" y="80893"/>
                    <a:pt x="451" y="81008"/>
                    <a:pt x="692" y="81008"/>
                  </a:cubicBezTo>
                  <a:cubicBezTo>
                    <a:pt x="723" y="81008"/>
                    <a:pt x="755" y="81006"/>
                    <a:pt x="788" y="81002"/>
                  </a:cubicBezTo>
                  <a:cubicBezTo>
                    <a:pt x="803" y="81000"/>
                    <a:pt x="819" y="80999"/>
                    <a:pt x="835" y="80999"/>
                  </a:cubicBezTo>
                  <a:cubicBezTo>
                    <a:pt x="886" y="80999"/>
                    <a:pt x="940" y="81009"/>
                    <a:pt x="984" y="81031"/>
                  </a:cubicBezTo>
                  <a:cubicBezTo>
                    <a:pt x="1173" y="81119"/>
                    <a:pt x="1378" y="81098"/>
                    <a:pt x="1571" y="81136"/>
                  </a:cubicBezTo>
                  <a:cubicBezTo>
                    <a:pt x="1965" y="81215"/>
                    <a:pt x="2358" y="81278"/>
                    <a:pt x="2760" y="81278"/>
                  </a:cubicBezTo>
                  <a:cubicBezTo>
                    <a:pt x="2802" y="81278"/>
                    <a:pt x="2848" y="81291"/>
                    <a:pt x="2890" y="81308"/>
                  </a:cubicBezTo>
                  <a:cubicBezTo>
                    <a:pt x="3100" y="81408"/>
                    <a:pt x="3326" y="81391"/>
                    <a:pt x="3548" y="81396"/>
                  </a:cubicBezTo>
                  <a:cubicBezTo>
                    <a:pt x="3724" y="81404"/>
                    <a:pt x="3912" y="81387"/>
                    <a:pt x="4076" y="81446"/>
                  </a:cubicBezTo>
                  <a:cubicBezTo>
                    <a:pt x="4318" y="81525"/>
                    <a:pt x="4557" y="81525"/>
                    <a:pt x="4800" y="81530"/>
                  </a:cubicBezTo>
                  <a:cubicBezTo>
                    <a:pt x="5181" y="81538"/>
                    <a:pt x="5558" y="81504"/>
                    <a:pt x="5927" y="81638"/>
                  </a:cubicBezTo>
                  <a:cubicBezTo>
                    <a:pt x="5998" y="81664"/>
                    <a:pt x="6076" y="81670"/>
                    <a:pt x="6155" y="81670"/>
                  </a:cubicBezTo>
                  <a:cubicBezTo>
                    <a:pt x="6234" y="81670"/>
                    <a:pt x="6314" y="81664"/>
                    <a:pt x="6392" y="81664"/>
                  </a:cubicBezTo>
                  <a:cubicBezTo>
                    <a:pt x="6995" y="81664"/>
                    <a:pt x="7598" y="81664"/>
                    <a:pt x="8201" y="81668"/>
                  </a:cubicBezTo>
                  <a:cubicBezTo>
                    <a:pt x="8239" y="81668"/>
                    <a:pt x="8276" y="81668"/>
                    <a:pt x="8313" y="81668"/>
                  </a:cubicBezTo>
                  <a:cubicBezTo>
                    <a:pt x="8519" y="81668"/>
                    <a:pt x="8724" y="81674"/>
                    <a:pt x="8926" y="81752"/>
                  </a:cubicBezTo>
                  <a:cubicBezTo>
                    <a:pt x="9029" y="81791"/>
                    <a:pt x="9146" y="81794"/>
                    <a:pt x="9261" y="81794"/>
                  </a:cubicBezTo>
                  <a:cubicBezTo>
                    <a:pt x="9282" y="81794"/>
                    <a:pt x="9303" y="81793"/>
                    <a:pt x="9324" y="81793"/>
                  </a:cubicBezTo>
                  <a:cubicBezTo>
                    <a:pt x="9556" y="81796"/>
                    <a:pt x="9788" y="81798"/>
                    <a:pt x="10020" y="81798"/>
                  </a:cubicBezTo>
                  <a:cubicBezTo>
                    <a:pt x="10190" y="81798"/>
                    <a:pt x="10360" y="81797"/>
                    <a:pt x="10530" y="81793"/>
                  </a:cubicBezTo>
                  <a:cubicBezTo>
                    <a:pt x="10660" y="81793"/>
                    <a:pt x="10802" y="81793"/>
                    <a:pt x="10924" y="81747"/>
                  </a:cubicBezTo>
                  <a:cubicBezTo>
                    <a:pt x="11142" y="81668"/>
                    <a:pt x="11359" y="81668"/>
                    <a:pt x="11585" y="81668"/>
                  </a:cubicBezTo>
                  <a:cubicBezTo>
                    <a:pt x="11921" y="81666"/>
                    <a:pt x="12255" y="81666"/>
                    <a:pt x="12589" y="81666"/>
                  </a:cubicBezTo>
                  <a:cubicBezTo>
                    <a:pt x="12923" y="81666"/>
                    <a:pt x="13257" y="81666"/>
                    <a:pt x="13592" y="81664"/>
                  </a:cubicBezTo>
                  <a:cubicBezTo>
                    <a:pt x="13664" y="81664"/>
                    <a:pt x="13738" y="81668"/>
                    <a:pt x="13810" y="81668"/>
                  </a:cubicBezTo>
                  <a:cubicBezTo>
                    <a:pt x="13897" y="81668"/>
                    <a:pt x="13981" y="81662"/>
                    <a:pt x="14057" y="81634"/>
                  </a:cubicBezTo>
                  <a:cubicBezTo>
                    <a:pt x="14409" y="81509"/>
                    <a:pt x="14760" y="81538"/>
                    <a:pt x="15116" y="81530"/>
                  </a:cubicBezTo>
                  <a:cubicBezTo>
                    <a:pt x="15134" y="81529"/>
                    <a:pt x="15151" y="81529"/>
                    <a:pt x="15169" y="81529"/>
                  </a:cubicBezTo>
                  <a:cubicBezTo>
                    <a:pt x="15235" y="81529"/>
                    <a:pt x="15303" y="81531"/>
                    <a:pt x="15369" y="81531"/>
                  </a:cubicBezTo>
                  <a:cubicBezTo>
                    <a:pt x="15489" y="81531"/>
                    <a:pt x="15607" y="81525"/>
                    <a:pt x="15715" y="81488"/>
                  </a:cubicBezTo>
                  <a:cubicBezTo>
                    <a:pt x="16000" y="81396"/>
                    <a:pt x="16285" y="81404"/>
                    <a:pt x="16574" y="81396"/>
                  </a:cubicBezTo>
                  <a:cubicBezTo>
                    <a:pt x="16750" y="81387"/>
                    <a:pt x="16938" y="81391"/>
                    <a:pt x="17102" y="81341"/>
                  </a:cubicBezTo>
                  <a:cubicBezTo>
                    <a:pt x="17320" y="81270"/>
                    <a:pt x="17542" y="81266"/>
                    <a:pt x="17764" y="81261"/>
                  </a:cubicBezTo>
                  <a:cubicBezTo>
                    <a:pt x="17809" y="81261"/>
                    <a:pt x="17855" y="81262"/>
                    <a:pt x="17901" y="81262"/>
                  </a:cubicBezTo>
                  <a:cubicBezTo>
                    <a:pt x="18077" y="81262"/>
                    <a:pt x="18252" y="81254"/>
                    <a:pt x="18421" y="81178"/>
                  </a:cubicBezTo>
                  <a:cubicBezTo>
                    <a:pt x="18474" y="81151"/>
                    <a:pt x="18537" y="81135"/>
                    <a:pt x="18594" y="81135"/>
                  </a:cubicBezTo>
                  <a:cubicBezTo>
                    <a:pt x="18601" y="81135"/>
                    <a:pt x="18607" y="81135"/>
                    <a:pt x="18614" y="81136"/>
                  </a:cubicBezTo>
                  <a:cubicBezTo>
                    <a:pt x="18653" y="81139"/>
                    <a:pt x="18692" y="81141"/>
                    <a:pt x="18731" y="81141"/>
                  </a:cubicBezTo>
                  <a:cubicBezTo>
                    <a:pt x="19122" y="81141"/>
                    <a:pt x="19490" y="80983"/>
                    <a:pt x="19877" y="80983"/>
                  </a:cubicBezTo>
                  <a:cubicBezTo>
                    <a:pt x="19919" y="80983"/>
                    <a:pt x="19962" y="80985"/>
                    <a:pt x="20004" y="80989"/>
                  </a:cubicBezTo>
                  <a:cubicBezTo>
                    <a:pt x="20302" y="80893"/>
                    <a:pt x="20612" y="80851"/>
                    <a:pt x="20922" y="80834"/>
                  </a:cubicBezTo>
                  <a:cubicBezTo>
                    <a:pt x="20947" y="80834"/>
                    <a:pt x="20968" y="80826"/>
                    <a:pt x="20989" y="80813"/>
                  </a:cubicBezTo>
                  <a:cubicBezTo>
                    <a:pt x="21173" y="80721"/>
                    <a:pt x="21378" y="80742"/>
                    <a:pt x="21575" y="80717"/>
                  </a:cubicBezTo>
                  <a:cubicBezTo>
                    <a:pt x="21772" y="80692"/>
                    <a:pt x="21969" y="80604"/>
                    <a:pt x="22161" y="80604"/>
                  </a:cubicBezTo>
                  <a:cubicBezTo>
                    <a:pt x="22517" y="80600"/>
                    <a:pt x="22837" y="80432"/>
                    <a:pt x="23188" y="80432"/>
                  </a:cubicBezTo>
                  <a:cubicBezTo>
                    <a:pt x="23196" y="80432"/>
                    <a:pt x="23204" y="80432"/>
                    <a:pt x="23213" y="80432"/>
                  </a:cubicBezTo>
                  <a:cubicBezTo>
                    <a:pt x="23837" y="80273"/>
                    <a:pt x="24478" y="80185"/>
                    <a:pt x="25102" y="80038"/>
                  </a:cubicBezTo>
                  <a:cubicBezTo>
                    <a:pt x="25424" y="79963"/>
                    <a:pt x="25755" y="79930"/>
                    <a:pt x="26078" y="79833"/>
                  </a:cubicBezTo>
                  <a:cubicBezTo>
                    <a:pt x="26522" y="79699"/>
                    <a:pt x="26987" y="79615"/>
                    <a:pt x="27439" y="79507"/>
                  </a:cubicBezTo>
                  <a:cubicBezTo>
                    <a:pt x="28021" y="79364"/>
                    <a:pt x="28612" y="79243"/>
                    <a:pt x="29177" y="79058"/>
                  </a:cubicBezTo>
                  <a:cubicBezTo>
                    <a:pt x="29856" y="78836"/>
                    <a:pt x="30551" y="78690"/>
                    <a:pt x="31234" y="78480"/>
                  </a:cubicBezTo>
                  <a:cubicBezTo>
                    <a:pt x="31975" y="78250"/>
                    <a:pt x="32725" y="78045"/>
                    <a:pt x="33466" y="77806"/>
                  </a:cubicBezTo>
                  <a:cubicBezTo>
                    <a:pt x="34207" y="77567"/>
                    <a:pt x="34949" y="77333"/>
                    <a:pt x="35690" y="77081"/>
                  </a:cubicBezTo>
                  <a:cubicBezTo>
                    <a:pt x="36574" y="76780"/>
                    <a:pt x="37458" y="76474"/>
                    <a:pt x="38333" y="76147"/>
                  </a:cubicBezTo>
                  <a:cubicBezTo>
                    <a:pt x="38727" y="75997"/>
                    <a:pt x="39129" y="75867"/>
                    <a:pt x="39518" y="75699"/>
                  </a:cubicBezTo>
                  <a:cubicBezTo>
                    <a:pt x="40377" y="75331"/>
                    <a:pt x="41257" y="75016"/>
                    <a:pt x="42111" y="74631"/>
                  </a:cubicBezTo>
                  <a:cubicBezTo>
                    <a:pt x="42840" y="74300"/>
                    <a:pt x="43594" y="74024"/>
                    <a:pt x="44306" y="73651"/>
                  </a:cubicBezTo>
                  <a:cubicBezTo>
                    <a:pt x="44385" y="73609"/>
                    <a:pt x="44465" y="73563"/>
                    <a:pt x="44549" y="73542"/>
                  </a:cubicBezTo>
                  <a:cubicBezTo>
                    <a:pt x="44917" y="73442"/>
                    <a:pt x="45248" y="73253"/>
                    <a:pt x="45583" y="73077"/>
                  </a:cubicBezTo>
                  <a:cubicBezTo>
                    <a:pt x="47091" y="72302"/>
                    <a:pt x="48641" y="71615"/>
                    <a:pt x="50107" y="70757"/>
                  </a:cubicBezTo>
                  <a:cubicBezTo>
                    <a:pt x="50647" y="70443"/>
                    <a:pt x="51217" y="70183"/>
                    <a:pt x="51745" y="69856"/>
                  </a:cubicBezTo>
                  <a:cubicBezTo>
                    <a:pt x="52390" y="69458"/>
                    <a:pt x="53060" y="69102"/>
                    <a:pt x="53701" y="68700"/>
                  </a:cubicBezTo>
                  <a:cubicBezTo>
                    <a:pt x="54283" y="68336"/>
                    <a:pt x="54869" y="67971"/>
                    <a:pt x="55456" y="67607"/>
                  </a:cubicBezTo>
                  <a:cubicBezTo>
                    <a:pt x="55887" y="67335"/>
                    <a:pt x="56314" y="67050"/>
                    <a:pt x="56742" y="66765"/>
                  </a:cubicBezTo>
                  <a:cubicBezTo>
                    <a:pt x="57604" y="66179"/>
                    <a:pt x="58480" y="65605"/>
                    <a:pt x="59326" y="64989"/>
                  </a:cubicBezTo>
                  <a:cubicBezTo>
                    <a:pt x="59971" y="64520"/>
                    <a:pt x="60628" y="64064"/>
                    <a:pt x="61257" y="63569"/>
                  </a:cubicBezTo>
                  <a:cubicBezTo>
                    <a:pt x="61328" y="63506"/>
                    <a:pt x="61374" y="63435"/>
                    <a:pt x="61378" y="63339"/>
                  </a:cubicBezTo>
                  <a:cubicBezTo>
                    <a:pt x="61395" y="62983"/>
                    <a:pt x="61361" y="62623"/>
                    <a:pt x="61504" y="62283"/>
                  </a:cubicBezTo>
                  <a:cubicBezTo>
                    <a:pt x="61512" y="62036"/>
                    <a:pt x="61516" y="61793"/>
                    <a:pt x="61521" y="61546"/>
                  </a:cubicBezTo>
                  <a:cubicBezTo>
                    <a:pt x="61525" y="61303"/>
                    <a:pt x="61521" y="61060"/>
                    <a:pt x="61600" y="60822"/>
                  </a:cubicBezTo>
                  <a:cubicBezTo>
                    <a:pt x="61650" y="60675"/>
                    <a:pt x="61646" y="60512"/>
                    <a:pt x="61646" y="60357"/>
                  </a:cubicBezTo>
                  <a:cubicBezTo>
                    <a:pt x="61650" y="59150"/>
                    <a:pt x="61650" y="57944"/>
                    <a:pt x="61650" y="56742"/>
                  </a:cubicBezTo>
                  <a:cubicBezTo>
                    <a:pt x="61650" y="56608"/>
                    <a:pt x="61667" y="56461"/>
                    <a:pt x="61621" y="56340"/>
                  </a:cubicBezTo>
                  <a:cubicBezTo>
                    <a:pt x="61504" y="56017"/>
                    <a:pt x="61529" y="55682"/>
                    <a:pt x="61521" y="55347"/>
                  </a:cubicBezTo>
                  <a:cubicBezTo>
                    <a:pt x="61512" y="55058"/>
                    <a:pt x="61537" y="54769"/>
                    <a:pt x="61420" y="54489"/>
                  </a:cubicBezTo>
                  <a:cubicBezTo>
                    <a:pt x="61391" y="54409"/>
                    <a:pt x="61391" y="54313"/>
                    <a:pt x="61391" y="54225"/>
                  </a:cubicBezTo>
                  <a:cubicBezTo>
                    <a:pt x="61382" y="53936"/>
                    <a:pt x="61391" y="53647"/>
                    <a:pt x="61278" y="53366"/>
                  </a:cubicBezTo>
                  <a:cubicBezTo>
                    <a:pt x="61240" y="53270"/>
                    <a:pt x="61261" y="53148"/>
                    <a:pt x="61252" y="53035"/>
                  </a:cubicBezTo>
                  <a:cubicBezTo>
                    <a:pt x="61244" y="52926"/>
                    <a:pt x="61261" y="52801"/>
                    <a:pt x="61219" y="52704"/>
                  </a:cubicBezTo>
                  <a:cubicBezTo>
                    <a:pt x="61068" y="52369"/>
                    <a:pt x="61135" y="52001"/>
                    <a:pt x="61022" y="51657"/>
                  </a:cubicBezTo>
                  <a:cubicBezTo>
                    <a:pt x="60913" y="51347"/>
                    <a:pt x="60909" y="51004"/>
                    <a:pt x="60838" y="50677"/>
                  </a:cubicBezTo>
                  <a:cubicBezTo>
                    <a:pt x="60758" y="50288"/>
                    <a:pt x="60662" y="49898"/>
                    <a:pt x="60561" y="49509"/>
                  </a:cubicBezTo>
                  <a:cubicBezTo>
                    <a:pt x="60281" y="48457"/>
                    <a:pt x="60017" y="47398"/>
                    <a:pt x="59648" y="46371"/>
                  </a:cubicBezTo>
                  <a:cubicBezTo>
                    <a:pt x="59384" y="45638"/>
                    <a:pt x="59133" y="44901"/>
                    <a:pt x="58806" y="44189"/>
                  </a:cubicBezTo>
                  <a:cubicBezTo>
                    <a:pt x="58614" y="43766"/>
                    <a:pt x="58450" y="43326"/>
                    <a:pt x="58274" y="42895"/>
                  </a:cubicBezTo>
                  <a:cubicBezTo>
                    <a:pt x="58241" y="42811"/>
                    <a:pt x="58203" y="42732"/>
                    <a:pt x="58161" y="42652"/>
                  </a:cubicBezTo>
                  <a:cubicBezTo>
                    <a:pt x="57642" y="41613"/>
                    <a:pt x="57148" y="40562"/>
                    <a:pt x="56595" y="39544"/>
                  </a:cubicBezTo>
                  <a:cubicBezTo>
                    <a:pt x="56277" y="38958"/>
                    <a:pt x="55983" y="38355"/>
                    <a:pt x="55644" y="37777"/>
                  </a:cubicBezTo>
                  <a:cubicBezTo>
                    <a:pt x="55376" y="37312"/>
                    <a:pt x="55150" y="36830"/>
                    <a:pt x="54878" y="36369"/>
                  </a:cubicBezTo>
                  <a:cubicBezTo>
                    <a:pt x="54526" y="35775"/>
                    <a:pt x="54245" y="35138"/>
                    <a:pt x="53893" y="34543"/>
                  </a:cubicBezTo>
                  <a:cubicBezTo>
                    <a:pt x="53474" y="33831"/>
                    <a:pt x="53118" y="33090"/>
                    <a:pt x="52750" y="32353"/>
                  </a:cubicBezTo>
                  <a:cubicBezTo>
                    <a:pt x="52264" y="31372"/>
                    <a:pt x="51828" y="30371"/>
                    <a:pt x="51431" y="29358"/>
                  </a:cubicBezTo>
                  <a:cubicBezTo>
                    <a:pt x="51179" y="28713"/>
                    <a:pt x="50920" y="28076"/>
                    <a:pt x="50693" y="27423"/>
                  </a:cubicBezTo>
                  <a:cubicBezTo>
                    <a:pt x="50463" y="26769"/>
                    <a:pt x="50312" y="26095"/>
                    <a:pt x="50136" y="25429"/>
                  </a:cubicBezTo>
                  <a:cubicBezTo>
                    <a:pt x="50065" y="25173"/>
                    <a:pt x="50032" y="24905"/>
                    <a:pt x="49952" y="24650"/>
                  </a:cubicBezTo>
                  <a:cubicBezTo>
                    <a:pt x="49902" y="24478"/>
                    <a:pt x="49860" y="24311"/>
                    <a:pt x="49856" y="24131"/>
                  </a:cubicBezTo>
                  <a:cubicBezTo>
                    <a:pt x="49851" y="24017"/>
                    <a:pt x="49839" y="23904"/>
                    <a:pt x="49801" y="23800"/>
                  </a:cubicBezTo>
                  <a:cubicBezTo>
                    <a:pt x="49738" y="23628"/>
                    <a:pt x="49726" y="23452"/>
                    <a:pt x="49722" y="23276"/>
                  </a:cubicBezTo>
                  <a:cubicBezTo>
                    <a:pt x="49722" y="23184"/>
                    <a:pt x="49734" y="23088"/>
                    <a:pt x="49705" y="23008"/>
                  </a:cubicBezTo>
                  <a:cubicBezTo>
                    <a:pt x="49546" y="22577"/>
                    <a:pt x="49596" y="22128"/>
                    <a:pt x="49592" y="21684"/>
                  </a:cubicBezTo>
                  <a:cubicBezTo>
                    <a:pt x="49583" y="21014"/>
                    <a:pt x="49592" y="20344"/>
                    <a:pt x="49592" y="19674"/>
                  </a:cubicBezTo>
                  <a:cubicBezTo>
                    <a:pt x="49592" y="19452"/>
                    <a:pt x="49579" y="19226"/>
                    <a:pt x="49676" y="19016"/>
                  </a:cubicBezTo>
                  <a:cubicBezTo>
                    <a:pt x="49692" y="18974"/>
                    <a:pt x="49705" y="18928"/>
                    <a:pt x="49705" y="18887"/>
                  </a:cubicBezTo>
                  <a:cubicBezTo>
                    <a:pt x="49722" y="18551"/>
                    <a:pt x="49768" y="18225"/>
                    <a:pt x="49839" y="17894"/>
                  </a:cubicBezTo>
                  <a:cubicBezTo>
                    <a:pt x="49889" y="17659"/>
                    <a:pt x="49927" y="17416"/>
                    <a:pt x="49965" y="17178"/>
                  </a:cubicBezTo>
                  <a:cubicBezTo>
                    <a:pt x="50069" y="16470"/>
                    <a:pt x="50274" y="15787"/>
                    <a:pt x="50450" y="15100"/>
                  </a:cubicBezTo>
                  <a:cubicBezTo>
                    <a:pt x="50752" y="13911"/>
                    <a:pt x="51158" y="12755"/>
                    <a:pt x="51632" y="11624"/>
                  </a:cubicBezTo>
                  <a:cubicBezTo>
                    <a:pt x="51770" y="11297"/>
                    <a:pt x="51891" y="10962"/>
                    <a:pt x="52021" y="10631"/>
                  </a:cubicBezTo>
                  <a:cubicBezTo>
                    <a:pt x="52038" y="10589"/>
                    <a:pt x="52050" y="10547"/>
                    <a:pt x="52071" y="10505"/>
                  </a:cubicBezTo>
                  <a:cubicBezTo>
                    <a:pt x="52561" y="9458"/>
                    <a:pt x="53005" y="8382"/>
                    <a:pt x="53575" y="7372"/>
                  </a:cubicBezTo>
                  <a:cubicBezTo>
                    <a:pt x="53864" y="6866"/>
                    <a:pt x="54111" y="6342"/>
                    <a:pt x="54404" y="5844"/>
                  </a:cubicBezTo>
                  <a:cubicBezTo>
                    <a:pt x="54991" y="4847"/>
                    <a:pt x="55539" y="3825"/>
                    <a:pt x="56193" y="2870"/>
                  </a:cubicBezTo>
                  <a:cubicBezTo>
                    <a:pt x="56318" y="2685"/>
                    <a:pt x="56419" y="2480"/>
                    <a:pt x="56507" y="2279"/>
                  </a:cubicBezTo>
                  <a:cubicBezTo>
                    <a:pt x="56553" y="2183"/>
                    <a:pt x="56549" y="2061"/>
                    <a:pt x="56566" y="1952"/>
                  </a:cubicBezTo>
                  <a:cubicBezTo>
                    <a:pt x="55640" y="1718"/>
                    <a:pt x="54698" y="1555"/>
                    <a:pt x="53755" y="1383"/>
                  </a:cubicBezTo>
                  <a:cubicBezTo>
                    <a:pt x="53102" y="1266"/>
                    <a:pt x="52444" y="1157"/>
                    <a:pt x="51782" y="1052"/>
                  </a:cubicBezTo>
                  <a:cubicBezTo>
                    <a:pt x="50991" y="930"/>
                    <a:pt x="50199" y="817"/>
                    <a:pt x="49407" y="709"/>
                  </a:cubicBezTo>
                  <a:cubicBezTo>
                    <a:pt x="48880" y="637"/>
                    <a:pt x="48348" y="587"/>
                    <a:pt x="47816" y="528"/>
                  </a:cubicBezTo>
                  <a:cubicBezTo>
                    <a:pt x="47175" y="453"/>
                    <a:pt x="46538" y="365"/>
                    <a:pt x="45893" y="323"/>
                  </a:cubicBezTo>
                  <a:cubicBezTo>
                    <a:pt x="45020" y="261"/>
                    <a:pt x="44151" y="143"/>
                    <a:pt x="43275" y="143"/>
                  </a:cubicBezTo>
                  <a:cubicBezTo>
                    <a:pt x="43260" y="143"/>
                    <a:pt x="43245" y="143"/>
                    <a:pt x="43229" y="143"/>
                  </a:cubicBezTo>
                  <a:cubicBezTo>
                    <a:pt x="43162" y="143"/>
                    <a:pt x="43095" y="139"/>
                    <a:pt x="43033" y="126"/>
                  </a:cubicBezTo>
                  <a:cubicBezTo>
                    <a:pt x="42649" y="60"/>
                    <a:pt x="42266" y="49"/>
                    <a:pt x="41883" y="49"/>
                  </a:cubicBezTo>
                  <a:cubicBezTo>
                    <a:pt x="41755" y="49"/>
                    <a:pt x="41627" y="50"/>
                    <a:pt x="41500" y="51"/>
                  </a:cubicBezTo>
                  <a:cubicBezTo>
                    <a:pt x="40096" y="47"/>
                    <a:pt x="38693" y="43"/>
                    <a:pt x="37290" y="34"/>
                  </a:cubicBezTo>
                  <a:cubicBezTo>
                    <a:pt x="37093" y="34"/>
                    <a:pt x="36892" y="13"/>
                    <a:pt x="36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4103700" y="693925"/>
              <a:ext cx="1864425" cy="2723150"/>
            </a:xfrm>
            <a:custGeom>
              <a:avLst/>
              <a:gdLst/>
              <a:ahLst/>
              <a:cxnLst/>
              <a:rect l="l" t="t" r="r" b="b"/>
              <a:pathLst>
                <a:path w="74577" h="108926" extrusionOk="0">
                  <a:moveTo>
                    <a:pt x="7021" y="0"/>
                  </a:moveTo>
                  <a:cubicBezTo>
                    <a:pt x="7004" y="109"/>
                    <a:pt x="7008" y="231"/>
                    <a:pt x="6962" y="327"/>
                  </a:cubicBezTo>
                  <a:cubicBezTo>
                    <a:pt x="6874" y="528"/>
                    <a:pt x="6773" y="733"/>
                    <a:pt x="6648" y="918"/>
                  </a:cubicBezTo>
                  <a:cubicBezTo>
                    <a:pt x="5994" y="1873"/>
                    <a:pt x="5446" y="2895"/>
                    <a:pt x="4859" y="3892"/>
                  </a:cubicBezTo>
                  <a:cubicBezTo>
                    <a:pt x="4566" y="4390"/>
                    <a:pt x="4319" y="4914"/>
                    <a:pt x="4030" y="5420"/>
                  </a:cubicBezTo>
                  <a:cubicBezTo>
                    <a:pt x="3460" y="6430"/>
                    <a:pt x="3016" y="7506"/>
                    <a:pt x="2526" y="8553"/>
                  </a:cubicBezTo>
                  <a:cubicBezTo>
                    <a:pt x="2505" y="8595"/>
                    <a:pt x="2493" y="8637"/>
                    <a:pt x="2476" y="8679"/>
                  </a:cubicBezTo>
                  <a:cubicBezTo>
                    <a:pt x="2346" y="9010"/>
                    <a:pt x="2225" y="9345"/>
                    <a:pt x="2087" y="9672"/>
                  </a:cubicBezTo>
                  <a:cubicBezTo>
                    <a:pt x="1613" y="10803"/>
                    <a:pt x="1207" y="11959"/>
                    <a:pt x="905" y="13148"/>
                  </a:cubicBezTo>
                  <a:cubicBezTo>
                    <a:pt x="729" y="13835"/>
                    <a:pt x="524" y="14518"/>
                    <a:pt x="420" y="15226"/>
                  </a:cubicBezTo>
                  <a:cubicBezTo>
                    <a:pt x="382" y="15464"/>
                    <a:pt x="344" y="15707"/>
                    <a:pt x="294" y="15942"/>
                  </a:cubicBezTo>
                  <a:cubicBezTo>
                    <a:pt x="223" y="16273"/>
                    <a:pt x="177" y="16599"/>
                    <a:pt x="160" y="16935"/>
                  </a:cubicBezTo>
                  <a:cubicBezTo>
                    <a:pt x="160" y="16976"/>
                    <a:pt x="147" y="17022"/>
                    <a:pt x="131" y="17064"/>
                  </a:cubicBezTo>
                  <a:cubicBezTo>
                    <a:pt x="34" y="17274"/>
                    <a:pt x="47" y="17500"/>
                    <a:pt x="47" y="17722"/>
                  </a:cubicBezTo>
                  <a:cubicBezTo>
                    <a:pt x="43" y="18392"/>
                    <a:pt x="38" y="19062"/>
                    <a:pt x="47" y="19732"/>
                  </a:cubicBezTo>
                  <a:cubicBezTo>
                    <a:pt x="51" y="20176"/>
                    <a:pt x="1" y="20625"/>
                    <a:pt x="160" y="21056"/>
                  </a:cubicBezTo>
                  <a:cubicBezTo>
                    <a:pt x="189" y="21136"/>
                    <a:pt x="177" y="21232"/>
                    <a:pt x="177" y="21324"/>
                  </a:cubicBezTo>
                  <a:cubicBezTo>
                    <a:pt x="181" y="21500"/>
                    <a:pt x="193" y="21676"/>
                    <a:pt x="256" y="21848"/>
                  </a:cubicBezTo>
                  <a:cubicBezTo>
                    <a:pt x="294" y="21952"/>
                    <a:pt x="306" y="22065"/>
                    <a:pt x="311" y="22179"/>
                  </a:cubicBezTo>
                  <a:cubicBezTo>
                    <a:pt x="315" y="22359"/>
                    <a:pt x="357" y="22526"/>
                    <a:pt x="407" y="22698"/>
                  </a:cubicBezTo>
                  <a:cubicBezTo>
                    <a:pt x="487" y="22953"/>
                    <a:pt x="520" y="23221"/>
                    <a:pt x="591" y="23477"/>
                  </a:cubicBezTo>
                  <a:cubicBezTo>
                    <a:pt x="767" y="24143"/>
                    <a:pt x="918" y="24817"/>
                    <a:pt x="1148" y="25471"/>
                  </a:cubicBezTo>
                  <a:cubicBezTo>
                    <a:pt x="1375" y="26124"/>
                    <a:pt x="1634" y="26761"/>
                    <a:pt x="1886" y="27406"/>
                  </a:cubicBezTo>
                  <a:cubicBezTo>
                    <a:pt x="2283" y="28419"/>
                    <a:pt x="2719" y="29420"/>
                    <a:pt x="3205" y="30401"/>
                  </a:cubicBezTo>
                  <a:cubicBezTo>
                    <a:pt x="3573" y="31138"/>
                    <a:pt x="3929" y="31879"/>
                    <a:pt x="4348" y="32591"/>
                  </a:cubicBezTo>
                  <a:cubicBezTo>
                    <a:pt x="4700" y="33186"/>
                    <a:pt x="4981" y="33823"/>
                    <a:pt x="5333" y="34417"/>
                  </a:cubicBezTo>
                  <a:cubicBezTo>
                    <a:pt x="5605" y="34878"/>
                    <a:pt x="5831" y="35360"/>
                    <a:pt x="6099" y="35825"/>
                  </a:cubicBezTo>
                  <a:cubicBezTo>
                    <a:pt x="6438" y="36403"/>
                    <a:pt x="6732" y="37006"/>
                    <a:pt x="7050" y="37592"/>
                  </a:cubicBezTo>
                  <a:cubicBezTo>
                    <a:pt x="7603" y="38610"/>
                    <a:pt x="8097" y="39661"/>
                    <a:pt x="8616" y="40700"/>
                  </a:cubicBezTo>
                  <a:cubicBezTo>
                    <a:pt x="8658" y="40780"/>
                    <a:pt x="8696" y="40859"/>
                    <a:pt x="8729" y="40943"/>
                  </a:cubicBezTo>
                  <a:cubicBezTo>
                    <a:pt x="8905" y="41374"/>
                    <a:pt x="9069" y="41814"/>
                    <a:pt x="9261" y="42237"/>
                  </a:cubicBezTo>
                  <a:cubicBezTo>
                    <a:pt x="9588" y="42949"/>
                    <a:pt x="9839" y="43686"/>
                    <a:pt x="10103" y="44419"/>
                  </a:cubicBezTo>
                  <a:cubicBezTo>
                    <a:pt x="10472" y="45446"/>
                    <a:pt x="10736" y="46505"/>
                    <a:pt x="11016" y="47557"/>
                  </a:cubicBezTo>
                  <a:cubicBezTo>
                    <a:pt x="11117" y="47946"/>
                    <a:pt x="11213" y="48336"/>
                    <a:pt x="11293" y="48725"/>
                  </a:cubicBezTo>
                  <a:cubicBezTo>
                    <a:pt x="11364" y="49052"/>
                    <a:pt x="11368" y="49395"/>
                    <a:pt x="11477" y="49705"/>
                  </a:cubicBezTo>
                  <a:cubicBezTo>
                    <a:pt x="11590" y="50049"/>
                    <a:pt x="11523" y="50417"/>
                    <a:pt x="11674" y="50752"/>
                  </a:cubicBezTo>
                  <a:cubicBezTo>
                    <a:pt x="11716" y="50849"/>
                    <a:pt x="11699" y="50974"/>
                    <a:pt x="11707" y="51083"/>
                  </a:cubicBezTo>
                  <a:cubicBezTo>
                    <a:pt x="11716" y="51196"/>
                    <a:pt x="11695" y="51318"/>
                    <a:pt x="11733" y="51414"/>
                  </a:cubicBezTo>
                  <a:cubicBezTo>
                    <a:pt x="11846" y="51695"/>
                    <a:pt x="11833" y="51984"/>
                    <a:pt x="11846" y="52273"/>
                  </a:cubicBezTo>
                  <a:cubicBezTo>
                    <a:pt x="11846" y="52361"/>
                    <a:pt x="11846" y="52457"/>
                    <a:pt x="11875" y="52537"/>
                  </a:cubicBezTo>
                  <a:cubicBezTo>
                    <a:pt x="11992" y="52817"/>
                    <a:pt x="11967" y="53106"/>
                    <a:pt x="11976" y="53395"/>
                  </a:cubicBezTo>
                  <a:cubicBezTo>
                    <a:pt x="11984" y="53730"/>
                    <a:pt x="11959" y="54065"/>
                    <a:pt x="12076" y="54388"/>
                  </a:cubicBezTo>
                  <a:cubicBezTo>
                    <a:pt x="12122" y="54509"/>
                    <a:pt x="12105" y="54656"/>
                    <a:pt x="12105" y="54790"/>
                  </a:cubicBezTo>
                  <a:cubicBezTo>
                    <a:pt x="12105" y="55992"/>
                    <a:pt x="12105" y="57198"/>
                    <a:pt x="12101" y="58405"/>
                  </a:cubicBezTo>
                  <a:cubicBezTo>
                    <a:pt x="12101" y="58560"/>
                    <a:pt x="12105" y="58723"/>
                    <a:pt x="12055" y="58870"/>
                  </a:cubicBezTo>
                  <a:cubicBezTo>
                    <a:pt x="11976" y="59108"/>
                    <a:pt x="11980" y="59351"/>
                    <a:pt x="11976" y="59594"/>
                  </a:cubicBezTo>
                  <a:cubicBezTo>
                    <a:pt x="11971" y="59841"/>
                    <a:pt x="11967" y="60084"/>
                    <a:pt x="11959" y="60331"/>
                  </a:cubicBezTo>
                  <a:cubicBezTo>
                    <a:pt x="11816" y="60671"/>
                    <a:pt x="11850" y="61031"/>
                    <a:pt x="11833" y="61387"/>
                  </a:cubicBezTo>
                  <a:cubicBezTo>
                    <a:pt x="11829" y="61483"/>
                    <a:pt x="11783" y="61554"/>
                    <a:pt x="11712" y="61617"/>
                  </a:cubicBezTo>
                  <a:cubicBezTo>
                    <a:pt x="11703" y="61839"/>
                    <a:pt x="11724" y="62070"/>
                    <a:pt x="11678" y="62283"/>
                  </a:cubicBezTo>
                  <a:cubicBezTo>
                    <a:pt x="11578" y="62740"/>
                    <a:pt x="11548" y="63209"/>
                    <a:pt x="11427" y="63661"/>
                  </a:cubicBezTo>
                  <a:cubicBezTo>
                    <a:pt x="11339" y="63988"/>
                    <a:pt x="11326" y="64319"/>
                    <a:pt x="11259" y="64646"/>
                  </a:cubicBezTo>
                  <a:cubicBezTo>
                    <a:pt x="11180" y="65014"/>
                    <a:pt x="11109" y="65387"/>
                    <a:pt x="11037" y="65756"/>
                  </a:cubicBezTo>
                  <a:cubicBezTo>
                    <a:pt x="10928" y="66300"/>
                    <a:pt x="10786" y="66840"/>
                    <a:pt x="10744" y="67397"/>
                  </a:cubicBezTo>
                  <a:cubicBezTo>
                    <a:pt x="10623" y="67645"/>
                    <a:pt x="10677" y="67929"/>
                    <a:pt x="10602" y="68181"/>
                  </a:cubicBezTo>
                  <a:cubicBezTo>
                    <a:pt x="10526" y="68445"/>
                    <a:pt x="10505" y="68704"/>
                    <a:pt x="10493" y="68972"/>
                  </a:cubicBezTo>
                  <a:cubicBezTo>
                    <a:pt x="10489" y="69018"/>
                    <a:pt x="10493" y="69064"/>
                    <a:pt x="10476" y="69106"/>
                  </a:cubicBezTo>
                  <a:cubicBezTo>
                    <a:pt x="10355" y="69404"/>
                    <a:pt x="10376" y="69718"/>
                    <a:pt x="10363" y="70032"/>
                  </a:cubicBezTo>
                  <a:cubicBezTo>
                    <a:pt x="10359" y="70141"/>
                    <a:pt x="10367" y="70262"/>
                    <a:pt x="10329" y="70363"/>
                  </a:cubicBezTo>
                  <a:cubicBezTo>
                    <a:pt x="10229" y="70644"/>
                    <a:pt x="10242" y="70933"/>
                    <a:pt x="10242" y="71222"/>
                  </a:cubicBezTo>
                  <a:cubicBezTo>
                    <a:pt x="10237" y="71737"/>
                    <a:pt x="10237" y="72248"/>
                    <a:pt x="10242" y="72763"/>
                  </a:cubicBezTo>
                  <a:cubicBezTo>
                    <a:pt x="10246" y="72918"/>
                    <a:pt x="10250" y="73077"/>
                    <a:pt x="10292" y="73228"/>
                  </a:cubicBezTo>
                  <a:cubicBezTo>
                    <a:pt x="10346" y="73425"/>
                    <a:pt x="10367" y="73622"/>
                    <a:pt x="10363" y="73823"/>
                  </a:cubicBezTo>
                  <a:cubicBezTo>
                    <a:pt x="10359" y="74317"/>
                    <a:pt x="10493" y="74790"/>
                    <a:pt x="10572" y="75272"/>
                  </a:cubicBezTo>
                  <a:cubicBezTo>
                    <a:pt x="10618" y="75578"/>
                    <a:pt x="10706" y="75879"/>
                    <a:pt x="10782" y="76181"/>
                  </a:cubicBezTo>
                  <a:cubicBezTo>
                    <a:pt x="10945" y="76830"/>
                    <a:pt x="11138" y="77471"/>
                    <a:pt x="11385" y="78091"/>
                  </a:cubicBezTo>
                  <a:cubicBezTo>
                    <a:pt x="11645" y="78752"/>
                    <a:pt x="11929" y="79410"/>
                    <a:pt x="12231" y="80055"/>
                  </a:cubicBezTo>
                  <a:cubicBezTo>
                    <a:pt x="12696" y="81069"/>
                    <a:pt x="13207" y="82061"/>
                    <a:pt x="13781" y="83016"/>
                  </a:cubicBezTo>
                  <a:cubicBezTo>
                    <a:pt x="14275" y="83837"/>
                    <a:pt x="14769" y="84658"/>
                    <a:pt x="15343" y="85429"/>
                  </a:cubicBezTo>
                  <a:cubicBezTo>
                    <a:pt x="15582" y="85751"/>
                    <a:pt x="15821" y="86070"/>
                    <a:pt x="16051" y="86401"/>
                  </a:cubicBezTo>
                  <a:cubicBezTo>
                    <a:pt x="16424" y="86937"/>
                    <a:pt x="16893" y="87377"/>
                    <a:pt x="17354" y="87833"/>
                  </a:cubicBezTo>
                  <a:cubicBezTo>
                    <a:pt x="17605" y="88084"/>
                    <a:pt x="17877" y="88315"/>
                    <a:pt x="18158" y="88533"/>
                  </a:cubicBezTo>
                  <a:cubicBezTo>
                    <a:pt x="18995" y="89190"/>
                    <a:pt x="19929" y="89647"/>
                    <a:pt x="20939" y="89957"/>
                  </a:cubicBezTo>
                  <a:cubicBezTo>
                    <a:pt x="21354" y="90081"/>
                    <a:pt x="21777" y="90176"/>
                    <a:pt x="22213" y="90176"/>
                  </a:cubicBezTo>
                  <a:cubicBezTo>
                    <a:pt x="22248" y="90176"/>
                    <a:pt x="22282" y="90176"/>
                    <a:pt x="22317" y="90174"/>
                  </a:cubicBezTo>
                  <a:cubicBezTo>
                    <a:pt x="22438" y="90169"/>
                    <a:pt x="22559" y="90166"/>
                    <a:pt x="22680" y="90166"/>
                  </a:cubicBezTo>
                  <a:cubicBezTo>
                    <a:pt x="22827" y="90166"/>
                    <a:pt x="22974" y="90170"/>
                    <a:pt x="23121" y="90174"/>
                  </a:cubicBezTo>
                  <a:cubicBezTo>
                    <a:pt x="23156" y="90175"/>
                    <a:pt x="23190" y="90176"/>
                    <a:pt x="23225" y="90176"/>
                  </a:cubicBezTo>
                  <a:cubicBezTo>
                    <a:pt x="23616" y="90176"/>
                    <a:pt x="23997" y="90112"/>
                    <a:pt x="24378" y="90028"/>
                  </a:cubicBezTo>
                  <a:cubicBezTo>
                    <a:pt x="25437" y="89789"/>
                    <a:pt x="26392" y="89320"/>
                    <a:pt x="27297" y="88738"/>
                  </a:cubicBezTo>
                  <a:cubicBezTo>
                    <a:pt x="27615" y="88533"/>
                    <a:pt x="27929" y="88315"/>
                    <a:pt x="28206" y="88059"/>
                  </a:cubicBezTo>
                  <a:cubicBezTo>
                    <a:pt x="29106" y="87226"/>
                    <a:pt x="29957" y="86346"/>
                    <a:pt x="30635" y="85307"/>
                  </a:cubicBezTo>
                  <a:cubicBezTo>
                    <a:pt x="30840" y="84993"/>
                    <a:pt x="31054" y="84679"/>
                    <a:pt x="31259" y="84365"/>
                  </a:cubicBezTo>
                  <a:cubicBezTo>
                    <a:pt x="31850" y="83469"/>
                    <a:pt x="32361" y="82530"/>
                    <a:pt x="32931" y="81626"/>
                  </a:cubicBezTo>
                  <a:cubicBezTo>
                    <a:pt x="33253" y="81115"/>
                    <a:pt x="33567" y="80604"/>
                    <a:pt x="33915" y="80109"/>
                  </a:cubicBezTo>
                  <a:cubicBezTo>
                    <a:pt x="34221" y="79674"/>
                    <a:pt x="34556" y="79255"/>
                    <a:pt x="34958" y="78895"/>
                  </a:cubicBezTo>
                  <a:cubicBezTo>
                    <a:pt x="35121" y="78744"/>
                    <a:pt x="35280" y="78585"/>
                    <a:pt x="35431" y="78422"/>
                  </a:cubicBezTo>
                  <a:cubicBezTo>
                    <a:pt x="35674" y="78158"/>
                    <a:pt x="35963" y="77944"/>
                    <a:pt x="36269" y="77764"/>
                  </a:cubicBezTo>
                  <a:cubicBezTo>
                    <a:pt x="36616" y="77559"/>
                    <a:pt x="36977" y="77374"/>
                    <a:pt x="37345" y="77224"/>
                  </a:cubicBezTo>
                  <a:cubicBezTo>
                    <a:pt x="37760" y="77060"/>
                    <a:pt x="38191" y="76922"/>
                    <a:pt x="38635" y="76905"/>
                  </a:cubicBezTo>
                  <a:cubicBezTo>
                    <a:pt x="38924" y="76896"/>
                    <a:pt x="39213" y="76884"/>
                    <a:pt x="39502" y="76884"/>
                  </a:cubicBezTo>
                  <a:cubicBezTo>
                    <a:pt x="39970" y="76884"/>
                    <a:pt x="40436" y="76914"/>
                    <a:pt x="40897" y="77031"/>
                  </a:cubicBezTo>
                  <a:cubicBezTo>
                    <a:pt x="41354" y="77144"/>
                    <a:pt x="41806" y="77240"/>
                    <a:pt x="42246" y="77416"/>
                  </a:cubicBezTo>
                  <a:cubicBezTo>
                    <a:pt x="42824" y="77651"/>
                    <a:pt x="43381" y="77927"/>
                    <a:pt x="43921" y="78241"/>
                  </a:cubicBezTo>
                  <a:cubicBezTo>
                    <a:pt x="44696" y="78694"/>
                    <a:pt x="45383" y="79259"/>
                    <a:pt x="46061" y="79837"/>
                  </a:cubicBezTo>
                  <a:cubicBezTo>
                    <a:pt x="46652" y="80344"/>
                    <a:pt x="47163" y="80939"/>
                    <a:pt x="47779" y="81425"/>
                  </a:cubicBezTo>
                  <a:cubicBezTo>
                    <a:pt x="48126" y="81697"/>
                    <a:pt x="48440" y="82015"/>
                    <a:pt x="48784" y="82300"/>
                  </a:cubicBezTo>
                  <a:cubicBezTo>
                    <a:pt x="49571" y="82945"/>
                    <a:pt x="50422" y="83464"/>
                    <a:pt x="51381" y="83783"/>
                  </a:cubicBezTo>
                  <a:cubicBezTo>
                    <a:pt x="51695" y="83888"/>
                    <a:pt x="52013" y="83996"/>
                    <a:pt x="52357" y="84005"/>
                  </a:cubicBezTo>
                  <a:cubicBezTo>
                    <a:pt x="52558" y="84005"/>
                    <a:pt x="52755" y="84026"/>
                    <a:pt x="52947" y="84093"/>
                  </a:cubicBezTo>
                  <a:cubicBezTo>
                    <a:pt x="53014" y="84114"/>
                    <a:pt x="53090" y="84129"/>
                    <a:pt x="53162" y="84129"/>
                  </a:cubicBezTo>
                  <a:cubicBezTo>
                    <a:pt x="53203" y="84129"/>
                    <a:pt x="53242" y="84124"/>
                    <a:pt x="53278" y="84114"/>
                  </a:cubicBezTo>
                  <a:cubicBezTo>
                    <a:pt x="53626" y="84013"/>
                    <a:pt x="53990" y="84042"/>
                    <a:pt x="54334" y="83967"/>
                  </a:cubicBezTo>
                  <a:cubicBezTo>
                    <a:pt x="54966" y="83829"/>
                    <a:pt x="55578" y="83611"/>
                    <a:pt x="56139" y="83284"/>
                  </a:cubicBezTo>
                  <a:cubicBezTo>
                    <a:pt x="56658" y="82979"/>
                    <a:pt x="57152" y="82631"/>
                    <a:pt x="57609" y="82241"/>
                  </a:cubicBezTo>
                  <a:cubicBezTo>
                    <a:pt x="58049" y="81860"/>
                    <a:pt x="58531" y="81538"/>
                    <a:pt x="58983" y="81178"/>
                  </a:cubicBezTo>
                  <a:cubicBezTo>
                    <a:pt x="59171" y="81027"/>
                    <a:pt x="59406" y="80935"/>
                    <a:pt x="59624" y="80822"/>
                  </a:cubicBezTo>
                  <a:cubicBezTo>
                    <a:pt x="59657" y="80804"/>
                    <a:pt x="59695" y="80796"/>
                    <a:pt x="59735" y="80796"/>
                  </a:cubicBezTo>
                  <a:cubicBezTo>
                    <a:pt x="59830" y="80796"/>
                    <a:pt x="59932" y="80841"/>
                    <a:pt x="59988" y="80909"/>
                  </a:cubicBezTo>
                  <a:cubicBezTo>
                    <a:pt x="60311" y="81316"/>
                    <a:pt x="60574" y="81764"/>
                    <a:pt x="60729" y="82250"/>
                  </a:cubicBezTo>
                  <a:cubicBezTo>
                    <a:pt x="60868" y="82673"/>
                    <a:pt x="60935" y="83117"/>
                    <a:pt x="61010" y="83552"/>
                  </a:cubicBezTo>
                  <a:cubicBezTo>
                    <a:pt x="61039" y="83724"/>
                    <a:pt x="61018" y="83913"/>
                    <a:pt x="60977" y="84084"/>
                  </a:cubicBezTo>
                  <a:cubicBezTo>
                    <a:pt x="60926" y="84281"/>
                    <a:pt x="60910" y="84478"/>
                    <a:pt x="60897" y="84679"/>
                  </a:cubicBezTo>
                  <a:cubicBezTo>
                    <a:pt x="60893" y="84788"/>
                    <a:pt x="60880" y="84901"/>
                    <a:pt x="60847" y="85006"/>
                  </a:cubicBezTo>
                  <a:cubicBezTo>
                    <a:pt x="60713" y="85433"/>
                    <a:pt x="60595" y="85864"/>
                    <a:pt x="60373" y="86254"/>
                  </a:cubicBezTo>
                  <a:cubicBezTo>
                    <a:pt x="60151" y="86639"/>
                    <a:pt x="59934" y="87029"/>
                    <a:pt x="59699" y="87410"/>
                  </a:cubicBezTo>
                  <a:cubicBezTo>
                    <a:pt x="59372" y="87938"/>
                    <a:pt x="59029" y="88461"/>
                    <a:pt x="58694" y="88985"/>
                  </a:cubicBezTo>
                  <a:cubicBezTo>
                    <a:pt x="58631" y="89081"/>
                    <a:pt x="58581" y="89178"/>
                    <a:pt x="58531" y="89278"/>
                  </a:cubicBezTo>
                  <a:cubicBezTo>
                    <a:pt x="58300" y="89735"/>
                    <a:pt x="58053" y="90187"/>
                    <a:pt x="57839" y="90656"/>
                  </a:cubicBezTo>
                  <a:cubicBezTo>
                    <a:pt x="57563" y="91263"/>
                    <a:pt x="57312" y="91888"/>
                    <a:pt x="57190" y="92545"/>
                  </a:cubicBezTo>
                  <a:cubicBezTo>
                    <a:pt x="57115" y="92935"/>
                    <a:pt x="56985" y="93324"/>
                    <a:pt x="57002" y="93730"/>
                  </a:cubicBezTo>
                  <a:cubicBezTo>
                    <a:pt x="57006" y="93818"/>
                    <a:pt x="56993" y="93911"/>
                    <a:pt x="56960" y="93994"/>
                  </a:cubicBezTo>
                  <a:cubicBezTo>
                    <a:pt x="56880" y="94208"/>
                    <a:pt x="56884" y="94430"/>
                    <a:pt x="56880" y="94652"/>
                  </a:cubicBezTo>
                  <a:cubicBezTo>
                    <a:pt x="56880" y="94987"/>
                    <a:pt x="56880" y="95322"/>
                    <a:pt x="56880" y="95657"/>
                  </a:cubicBezTo>
                  <a:cubicBezTo>
                    <a:pt x="56884" y="95971"/>
                    <a:pt x="56859" y="96281"/>
                    <a:pt x="56977" y="96583"/>
                  </a:cubicBezTo>
                  <a:cubicBezTo>
                    <a:pt x="57006" y="96667"/>
                    <a:pt x="57006" y="96763"/>
                    <a:pt x="57002" y="96851"/>
                  </a:cubicBezTo>
                  <a:cubicBezTo>
                    <a:pt x="56981" y="97303"/>
                    <a:pt x="57106" y="97735"/>
                    <a:pt x="57207" y="98166"/>
                  </a:cubicBezTo>
                  <a:cubicBezTo>
                    <a:pt x="57467" y="99251"/>
                    <a:pt x="57814" y="100311"/>
                    <a:pt x="58350" y="101295"/>
                  </a:cubicBezTo>
                  <a:cubicBezTo>
                    <a:pt x="58384" y="101353"/>
                    <a:pt x="58413" y="101412"/>
                    <a:pt x="58443" y="101475"/>
                  </a:cubicBezTo>
                  <a:cubicBezTo>
                    <a:pt x="58677" y="102007"/>
                    <a:pt x="59008" y="102489"/>
                    <a:pt x="59335" y="102966"/>
                  </a:cubicBezTo>
                  <a:cubicBezTo>
                    <a:pt x="59523" y="103238"/>
                    <a:pt x="59733" y="103502"/>
                    <a:pt x="59950" y="103754"/>
                  </a:cubicBezTo>
                  <a:cubicBezTo>
                    <a:pt x="60214" y="104055"/>
                    <a:pt x="60487" y="104352"/>
                    <a:pt x="60771" y="104633"/>
                  </a:cubicBezTo>
                  <a:cubicBezTo>
                    <a:pt x="61056" y="104918"/>
                    <a:pt x="61354" y="105186"/>
                    <a:pt x="61651" y="105458"/>
                  </a:cubicBezTo>
                  <a:cubicBezTo>
                    <a:pt x="61747" y="105546"/>
                    <a:pt x="61856" y="105626"/>
                    <a:pt x="61961" y="105710"/>
                  </a:cubicBezTo>
                  <a:cubicBezTo>
                    <a:pt x="62514" y="106124"/>
                    <a:pt x="63092" y="106497"/>
                    <a:pt x="63682" y="106861"/>
                  </a:cubicBezTo>
                  <a:cubicBezTo>
                    <a:pt x="64373" y="107284"/>
                    <a:pt x="65115" y="107573"/>
                    <a:pt x="65860" y="107871"/>
                  </a:cubicBezTo>
                  <a:cubicBezTo>
                    <a:pt x="66233" y="108022"/>
                    <a:pt x="66614" y="108143"/>
                    <a:pt x="67000" y="108256"/>
                  </a:cubicBezTo>
                  <a:cubicBezTo>
                    <a:pt x="67661" y="108453"/>
                    <a:pt x="68327" y="108625"/>
                    <a:pt x="69023" y="108671"/>
                  </a:cubicBezTo>
                  <a:cubicBezTo>
                    <a:pt x="69085" y="108675"/>
                    <a:pt x="69161" y="108671"/>
                    <a:pt x="69220" y="108696"/>
                  </a:cubicBezTo>
                  <a:cubicBezTo>
                    <a:pt x="69521" y="108813"/>
                    <a:pt x="69835" y="108792"/>
                    <a:pt x="70145" y="108801"/>
                  </a:cubicBezTo>
                  <a:cubicBezTo>
                    <a:pt x="70455" y="108809"/>
                    <a:pt x="70765" y="108796"/>
                    <a:pt x="71075" y="108889"/>
                  </a:cubicBezTo>
                  <a:cubicBezTo>
                    <a:pt x="71160" y="108913"/>
                    <a:pt x="71256" y="108925"/>
                    <a:pt x="71351" y="108925"/>
                  </a:cubicBezTo>
                  <a:cubicBezTo>
                    <a:pt x="71438" y="108925"/>
                    <a:pt x="71525" y="108915"/>
                    <a:pt x="71603" y="108893"/>
                  </a:cubicBezTo>
                  <a:cubicBezTo>
                    <a:pt x="71955" y="108792"/>
                    <a:pt x="72311" y="108809"/>
                    <a:pt x="72667" y="108801"/>
                  </a:cubicBezTo>
                  <a:cubicBezTo>
                    <a:pt x="72998" y="108792"/>
                    <a:pt x="73333" y="108801"/>
                    <a:pt x="73659" y="108688"/>
                  </a:cubicBezTo>
                  <a:cubicBezTo>
                    <a:pt x="73720" y="108667"/>
                    <a:pt x="73786" y="108662"/>
                    <a:pt x="73854" y="108662"/>
                  </a:cubicBezTo>
                  <a:cubicBezTo>
                    <a:pt x="73899" y="108662"/>
                    <a:pt x="73944" y="108664"/>
                    <a:pt x="73990" y="108664"/>
                  </a:cubicBezTo>
                  <a:cubicBezTo>
                    <a:pt x="74012" y="108664"/>
                    <a:pt x="74035" y="108664"/>
                    <a:pt x="74057" y="108662"/>
                  </a:cubicBezTo>
                  <a:cubicBezTo>
                    <a:pt x="74082" y="108625"/>
                    <a:pt x="74120" y="108595"/>
                    <a:pt x="74128" y="108554"/>
                  </a:cubicBezTo>
                  <a:cubicBezTo>
                    <a:pt x="74267" y="108022"/>
                    <a:pt x="74405" y="107485"/>
                    <a:pt x="74530" y="106945"/>
                  </a:cubicBezTo>
                  <a:cubicBezTo>
                    <a:pt x="74564" y="106799"/>
                    <a:pt x="74560" y="106639"/>
                    <a:pt x="74577" y="106489"/>
                  </a:cubicBezTo>
                  <a:lnTo>
                    <a:pt x="74577" y="106489"/>
                  </a:lnTo>
                  <a:cubicBezTo>
                    <a:pt x="74355" y="106518"/>
                    <a:pt x="74137" y="106551"/>
                    <a:pt x="73915" y="106581"/>
                  </a:cubicBezTo>
                  <a:cubicBezTo>
                    <a:pt x="73429" y="106648"/>
                    <a:pt x="72943" y="106744"/>
                    <a:pt x="72453" y="106769"/>
                  </a:cubicBezTo>
                  <a:cubicBezTo>
                    <a:pt x="72058" y="106787"/>
                    <a:pt x="71663" y="106800"/>
                    <a:pt x="71268" y="106800"/>
                  </a:cubicBezTo>
                  <a:cubicBezTo>
                    <a:pt x="70662" y="106800"/>
                    <a:pt x="70056" y="106771"/>
                    <a:pt x="69450" y="106690"/>
                  </a:cubicBezTo>
                  <a:cubicBezTo>
                    <a:pt x="68311" y="106539"/>
                    <a:pt x="67213" y="106262"/>
                    <a:pt x="66154" y="105839"/>
                  </a:cubicBezTo>
                  <a:cubicBezTo>
                    <a:pt x="63846" y="104914"/>
                    <a:pt x="61999" y="103423"/>
                    <a:pt x="60679" y="101303"/>
                  </a:cubicBezTo>
                  <a:cubicBezTo>
                    <a:pt x="59506" y="99418"/>
                    <a:pt x="58924" y="97362"/>
                    <a:pt x="58916" y="95146"/>
                  </a:cubicBezTo>
                  <a:cubicBezTo>
                    <a:pt x="58916" y="94811"/>
                    <a:pt x="58974" y="94480"/>
                    <a:pt x="59000" y="94145"/>
                  </a:cubicBezTo>
                  <a:cubicBezTo>
                    <a:pt x="59033" y="93655"/>
                    <a:pt x="59142" y="93178"/>
                    <a:pt x="59268" y="92700"/>
                  </a:cubicBezTo>
                  <a:cubicBezTo>
                    <a:pt x="59502" y="91833"/>
                    <a:pt x="59871" y="91020"/>
                    <a:pt x="60336" y="90254"/>
                  </a:cubicBezTo>
                  <a:cubicBezTo>
                    <a:pt x="60679" y="89680"/>
                    <a:pt x="61035" y="89115"/>
                    <a:pt x="61391" y="88545"/>
                  </a:cubicBezTo>
                  <a:cubicBezTo>
                    <a:pt x="61722" y="88017"/>
                    <a:pt x="62045" y="87481"/>
                    <a:pt x="62313" y="86916"/>
                  </a:cubicBezTo>
                  <a:cubicBezTo>
                    <a:pt x="62824" y="85848"/>
                    <a:pt x="63096" y="84734"/>
                    <a:pt x="63029" y="83548"/>
                  </a:cubicBezTo>
                  <a:cubicBezTo>
                    <a:pt x="63008" y="83238"/>
                    <a:pt x="62962" y="82924"/>
                    <a:pt x="62907" y="82618"/>
                  </a:cubicBezTo>
                  <a:cubicBezTo>
                    <a:pt x="62732" y="81638"/>
                    <a:pt x="62359" y="80738"/>
                    <a:pt x="61768" y="79929"/>
                  </a:cubicBezTo>
                  <a:cubicBezTo>
                    <a:pt x="61601" y="79699"/>
                    <a:pt x="61404" y="79477"/>
                    <a:pt x="61190" y="79284"/>
                  </a:cubicBezTo>
                  <a:cubicBezTo>
                    <a:pt x="60760" y="78905"/>
                    <a:pt x="60285" y="78709"/>
                    <a:pt x="59772" y="78709"/>
                  </a:cubicBezTo>
                  <a:cubicBezTo>
                    <a:pt x="59527" y="78709"/>
                    <a:pt x="59274" y="78754"/>
                    <a:pt x="59012" y="78845"/>
                  </a:cubicBezTo>
                  <a:cubicBezTo>
                    <a:pt x="58782" y="78924"/>
                    <a:pt x="58560" y="79041"/>
                    <a:pt x="58346" y="79155"/>
                  </a:cubicBezTo>
                  <a:cubicBezTo>
                    <a:pt x="58166" y="79247"/>
                    <a:pt x="57999" y="79356"/>
                    <a:pt x="57827" y="79460"/>
                  </a:cubicBezTo>
                  <a:cubicBezTo>
                    <a:pt x="57203" y="79963"/>
                    <a:pt x="56583" y="80470"/>
                    <a:pt x="55955" y="80972"/>
                  </a:cubicBezTo>
                  <a:cubicBezTo>
                    <a:pt x="55569" y="81282"/>
                    <a:pt x="55150" y="81534"/>
                    <a:pt x="54702" y="81739"/>
                  </a:cubicBezTo>
                  <a:cubicBezTo>
                    <a:pt x="54255" y="81944"/>
                    <a:pt x="53796" y="82027"/>
                    <a:pt x="53329" y="82027"/>
                  </a:cubicBezTo>
                  <a:cubicBezTo>
                    <a:pt x="53045" y="82027"/>
                    <a:pt x="52758" y="81996"/>
                    <a:pt x="52470" y="81944"/>
                  </a:cubicBezTo>
                  <a:cubicBezTo>
                    <a:pt x="51892" y="81835"/>
                    <a:pt x="51377" y="81563"/>
                    <a:pt x="50878" y="81257"/>
                  </a:cubicBezTo>
                  <a:cubicBezTo>
                    <a:pt x="50463" y="81002"/>
                    <a:pt x="50074" y="80700"/>
                    <a:pt x="49693" y="80390"/>
                  </a:cubicBezTo>
                  <a:cubicBezTo>
                    <a:pt x="49123" y="79921"/>
                    <a:pt x="48591" y="79410"/>
                    <a:pt x="48063" y="78895"/>
                  </a:cubicBezTo>
                  <a:cubicBezTo>
                    <a:pt x="47649" y="78489"/>
                    <a:pt x="47226" y="78091"/>
                    <a:pt x="46782" y="77714"/>
                  </a:cubicBezTo>
                  <a:cubicBezTo>
                    <a:pt x="45132" y="76311"/>
                    <a:pt x="43247" y="75402"/>
                    <a:pt x="41115" y="75000"/>
                  </a:cubicBezTo>
                  <a:cubicBezTo>
                    <a:pt x="40559" y="74894"/>
                    <a:pt x="40001" y="74860"/>
                    <a:pt x="39443" y="74860"/>
                  </a:cubicBezTo>
                  <a:cubicBezTo>
                    <a:pt x="39000" y="74860"/>
                    <a:pt x="38556" y="74881"/>
                    <a:pt x="38112" y="74907"/>
                  </a:cubicBezTo>
                  <a:cubicBezTo>
                    <a:pt x="36742" y="75125"/>
                    <a:pt x="35506" y="75649"/>
                    <a:pt x="34409" y="76512"/>
                  </a:cubicBezTo>
                  <a:cubicBezTo>
                    <a:pt x="33534" y="77198"/>
                    <a:pt x="32855" y="78045"/>
                    <a:pt x="32214" y="78937"/>
                  </a:cubicBezTo>
                  <a:cubicBezTo>
                    <a:pt x="31758" y="79573"/>
                    <a:pt x="31356" y="80244"/>
                    <a:pt x="30962" y="80918"/>
                  </a:cubicBezTo>
                  <a:cubicBezTo>
                    <a:pt x="30497" y="81705"/>
                    <a:pt x="30036" y="82497"/>
                    <a:pt x="29563" y="83280"/>
                  </a:cubicBezTo>
                  <a:cubicBezTo>
                    <a:pt x="28851" y="84453"/>
                    <a:pt x="27980" y="85496"/>
                    <a:pt x="26949" y="86401"/>
                  </a:cubicBezTo>
                  <a:cubicBezTo>
                    <a:pt x="26170" y="87083"/>
                    <a:pt x="25307" y="87628"/>
                    <a:pt x="24302" y="87929"/>
                  </a:cubicBezTo>
                  <a:cubicBezTo>
                    <a:pt x="23780" y="88089"/>
                    <a:pt x="23265" y="88170"/>
                    <a:pt x="22755" y="88170"/>
                  </a:cubicBezTo>
                  <a:cubicBezTo>
                    <a:pt x="22022" y="88170"/>
                    <a:pt x="21301" y="88002"/>
                    <a:pt x="20591" y="87661"/>
                  </a:cubicBezTo>
                  <a:cubicBezTo>
                    <a:pt x="20001" y="87381"/>
                    <a:pt x="19469" y="87020"/>
                    <a:pt x="18991" y="86577"/>
                  </a:cubicBezTo>
                  <a:cubicBezTo>
                    <a:pt x="18149" y="85797"/>
                    <a:pt x="17437" y="84914"/>
                    <a:pt x="16822" y="83950"/>
                  </a:cubicBezTo>
                  <a:cubicBezTo>
                    <a:pt x="15816" y="82367"/>
                    <a:pt x="14899" y="80729"/>
                    <a:pt x="14053" y="79054"/>
                  </a:cubicBezTo>
                  <a:cubicBezTo>
                    <a:pt x="13693" y="78338"/>
                    <a:pt x="13387" y="77592"/>
                    <a:pt x="13102" y="76842"/>
                  </a:cubicBezTo>
                  <a:cubicBezTo>
                    <a:pt x="12776" y="75984"/>
                    <a:pt x="12541" y="75096"/>
                    <a:pt x="12415" y="74191"/>
                  </a:cubicBezTo>
                  <a:cubicBezTo>
                    <a:pt x="12286" y="73286"/>
                    <a:pt x="12185" y="72369"/>
                    <a:pt x="12273" y="71452"/>
                  </a:cubicBezTo>
                  <a:cubicBezTo>
                    <a:pt x="12361" y="70501"/>
                    <a:pt x="12432" y="69546"/>
                    <a:pt x="12600" y="68595"/>
                  </a:cubicBezTo>
                  <a:cubicBezTo>
                    <a:pt x="12838" y="67213"/>
                    <a:pt x="13136" y="65839"/>
                    <a:pt x="13400" y="64461"/>
                  </a:cubicBezTo>
                  <a:cubicBezTo>
                    <a:pt x="13529" y="63783"/>
                    <a:pt x="13664" y="63104"/>
                    <a:pt x="13739" y="62417"/>
                  </a:cubicBezTo>
                  <a:cubicBezTo>
                    <a:pt x="13789" y="61952"/>
                    <a:pt x="13873" y="61487"/>
                    <a:pt x="13944" y="61027"/>
                  </a:cubicBezTo>
                  <a:cubicBezTo>
                    <a:pt x="13944" y="61006"/>
                    <a:pt x="13953" y="60981"/>
                    <a:pt x="13953" y="60960"/>
                  </a:cubicBezTo>
                  <a:cubicBezTo>
                    <a:pt x="13961" y="60202"/>
                    <a:pt x="14107" y="59452"/>
                    <a:pt x="14120" y="58690"/>
                  </a:cubicBezTo>
                  <a:cubicBezTo>
                    <a:pt x="14145" y="57240"/>
                    <a:pt x="14158" y="55787"/>
                    <a:pt x="14107" y="54338"/>
                  </a:cubicBezTo>
                  <a:cubicBezTo>
                    <a:pt x="14095" y="54070"/>
                    <a:pt x="14061" y="53802"/>
                    <a:pt x="14036" y="53538"/>
                  </a:cubicBezTo>
                  <a:cubicBezTo>
                    <a:pt x="14028" y="53450"/>
                    <a:pt x="14007" y="53358"/>
                    <a:pt x="14007" y="53270"/>
                  </a:cubicBezTo>
                  <a:cubicBezTo>
                    <a:pt x="14011" y="52641"/>
                    <a:pt x="13898" y="52026"/>
                    <a:pt x="13827" y="51406"/>
                  </a:cubicBezTo>
                  <a:cubicBezTo>
                    <a:pt x="13760" y="50786"/>
                    <a:pt x="13659" y="50170"/>
                    <a:pt x="13542" y="49554"/>
                  </a:cubicBezTo>
                  <a:cubicBezTo>
                    <a:pt x="13358" y="48591"/>
                    <a:pt x="13165" y="47632"/>
                    <a:pt x="12914" y="46681"/>
                  </a:cubicBezTo>
                  <a:cubicBezTo>
                    <a:pt x="12415" y="44780"/>
                    <a:pt x="11808" y="42916"/>
                    <a:pt x="11037" y="41102"/>
                  </a:cubicBezTo>
                  <a:cubicBezTo>
                    <a:pt x="10572" y="40013"/>
                    <a:pt x="10087" y="38937"/>
                    <a:pt x="9534" y="37890"/>
                  </a:cubicBezTo>
                  <a:cubicBezTo>
                    <a:pt x="8817" y="36528"/>
                    <a:pt x="8076" y="35175"/>
                    <a:pt x="7339" y="33823"/>
                  </a:cubicBezTo>
                  <a:cubicBezTo>
                    <a:pt x="6325" y="31959"/>
                    <a:pt x="5320" y="30091"/>
                    <a:pt x="4432" y="28164"/>
                  </a:cubicBezTo>
                  <a:cubicBezTo>
                    <a:pt x="3628" y="26417"/>
                    <a:pt x="2970" y="24616"/>
                    <a:pt x="2531" y="22740"/>
                  </a:cubicBezTo>
                  <a:cubicBezTo>
                    <a:pt x="2371" y="22070"/>
                    <a:pt x="2254" y="21387"/>
                    <a:pt x="2162" y="20704"/>
                  </a:cubicBezTo>
                  <a:cubicBezTo>
                    <a:pt x="2053" y="19946"/>
                    <a:pt x="2057" y="19192"/>
                    <a:pt x="2061" y="18430"/>
                  </a:cubicBezTo>
                  <a:cubicBezTo>
                    <a:pt x="2066" y="17827"/>
                    <a:pt x="2154" y="17228"/>
                    <a:pt x="2246" y="16637"/>
                  </a:cubicBezTo>
                  <a:cubicBezTo>
                    <a:pt x="2589" y="14442"/>
                    <a:pt x="3276" y="12344"/>
                    <a:pt x="4101" y="10292"/>
                  </a:cubicBezTo>
                  <a:cubicBezTo>
                    <a:pt x="4570" y="9131"/>
                    <a:pt x="5090" y="7996"/>
                    <a:pt x="5655" y="6878"/>
                  </a:cubicBezTo>
                  <a:cubicBezTo>
                    <a:pt x="6451" y="5307"/>
                    <a:pt x="7301" y="3762"/>
                    <a:pt x="8239" y="2262"/>
                  </a:cubicBezTo>
                  <a:cubicBezTo>
                    <a:pt x="8591" y="1697"/>
                    <a:pt x="8947" y="1127"/>
                    <a:pt x="9303" y="558"/>
                  </a:cubicBezTo>
                  <a:cubicBezTo>
                    <a:pt x="9115" y="499"/>
                    <a:pt x="8931" y="428"/>
                    <a:pt x="8742" y="386"/>
                  </a:cubicBezTo>
                  <a:cubicBezTo>
                    <a:pt x="8168" y="252"/>
                    <a:pt x="7594" y="130"/>
                    <a:pt x="7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1622125" y="737475"/>
              <a:ext cx="1646425" cy="2261725"/>
            </a:xfrm>
            <a:custGeom>
              <a:avLst/>
              <a:gdLst/>
              <a:ahLst/>
              <a:cxnLst/>
              <a:rect l="l" t="t" r="r" b="b"/>
              <a:pathLst>
                <a:path w="65857" h="90469" extrusionOk="0">
                  <a:moveTo>
                    <a:pt x="63125" y="1"/>
                  </a:moveTo>
                  <a:cubicBezTo>
                    <a:pt x="63042" y="18"/>
                    <a:pt x="62954" y="26"/>
                    <a:pt x="62870" y="55"/>
                  </a:cubicBezTo>
                  <a:cubicBezTo>
                    <a:pt x="62451" y="185"/>
                    <a:pt x="62028" y="319"/>
                    <a:pt x="61613" y="457"/>
                  </a:cubicBezTo>
                  <a:cubicBezTo>
                    <a:pt x="61446" y="516"/>
                    <a:pt x="61257" y="504"/>
                    <a:pt x="61119" y="629"/>
                  </a:cubicBezTo>
                  <a:cubicBezTo>
                    <a:pt x="61228" y="851"/>
                    <a:pt x="61333" y="1073"/>
                    <a:pt x="61450" y="1287"/>
                  </a:cubicBezTo>
                  <a:cubicBezTo>
                    <a:pt x="62150" y="2585"/>
                    <a:pt x="62753" y="3930"/>
                    <a:pt x="63159" y="5354"/>
                  </a:cubicBezTo>
                  <a:cubicBezTo>
                    <a:pt x="63406" y="6233"/>
                    <a:pt x="63590" y="7126"/>
                    <a:pt x="63691" y="8039"/>
                  </a:cubicBezTo>
                  <a:cubicBezTo>
                    <a:pt x="63754" y="8596"/>
                    <a:pt x="63787" y="9149"/>
                    <a:pt x="63791" y="9706"/>
                  </a:cubicBezTo>
                  <a:cubicBezTo>
                    <a:pt x="63800" y="10673"/>
                    <a:pt x="63666" y="11620"/>
                    <a:pt x="63473" y="12562"/>
                  </a:cubicBezTo>
                  <a:cubicBezTo>
                    <a:pt x="63205" y="13856"/>
                    <a:pt x="62757" y="15092"/>
                    <a:pt x="62221" y="16298"/>
                  </a:cubicBezTo>
                  <a:cubicBezTo>
                    <a:pt x="61618" y="17651"/>
                    <a:pt x="60897" y="18933"/>
                    <a:pt x="60106" y="20177"/>
                  </a:cubicBezTo>
                  <a:cubicBezTo>
                    <a:pt x="59113" y="21739"/>
                    <a:pt x="58083" y="23281"/>
                    <a:pt x="57052" y="24822"/>
                  </a:cubicBezTo>
                  <a:cubicBezTo>
                    <a:pt x="56311" y="25936"/>
                    <a:pt x="55590" y="27067"/>
                    <a:pt x="54929" y="28231"/>
                  </a:cubicBezTo>
                  <a:cubicBezTo>
                    <a:pt x="54208" y="29492"/>
                    <a:pt x="53576" y="30799"/>
                    <a:pt x="53090" y="32173"/>
                  </a:cubicBezTo>
                  <a:cubicBezTo>
                    <a:pt x="52763" y="33098"/>
                    <a:pt x="52524" y="34049"/>
                    <a:pt x="52374" y="35021"/>
                  </a:cubicBezTo>
                  <a:cubicBezTo>
                    <a:pt x="52298" y="35490"/>
                    <a:pt x="52261" y="35951"/>
                    <a:pt x="52248" y="36420"/>
                  </a:cubicBezTo>
                  <a:cubicBezTo>
                    <a:pt x="52240" y="36780"/>
                    <a:pt x="52244" y="37136"/>
                    <a:pt x="52240" y="37492"/>
                  </a:cubicBezTo>
                  <a:cubicBezTo>
                    <a:pt x="52231" y="38527"/>
                    <a:pt x="52390" y="39540"/>
                    <a:pt x="52596" y="40545"/>
                  </a:cubicBezTo>
                  <a:cubicBezTo>
                    <a:pt x="52855" y="41815"/>
                    <a:pt x="53216" y="43059"/>
                    <a:pt x="53580" y="44298"/>
                  </a:cubicBezTo>
                  <a:cubicBezTo>
                    <a:pt x="53999" y="45710"/>
                    <a:pt x="54422" y="47121"/>
                    <a:pt x="54732" y="48562"/>
                  </a:cubicBezTo>
                  <a:cubicBezTo>
                    <a:pt x="54937" y="49521"/>
                    <a:pt x="55138" y="50481"/>
                    <a:pt x="55234" y="51456"/>
                  </a:cubicBezTo>
                  <a:cubicBezTo>
                    <a:pt x="55293" y="52034"/>
                    <a:pt x="55377" y="52608"/>
                    <a:pt x="55448" y="53186"/>
                  </a:cubicBezTo>
                  <a:cubicBezTo>
                    <a:pt x="55465" y="53341"/>
                    <a:pt x="55469" y="53496"/>
                    <a:pt x="55473" y="53651"/>
                  </a:cubicBezTo>
                  <a:cubicBezTo>
                    <a:pt x="55536" y="55260"/>
                    <a:pt x="55540" y="56868"/>
                    <a:pt x="55477" y="58476"/>
                  </a:cubicBezTo>
                  <a:cubicBezTo>
                    <a:pt x="55465" y="58698"/>
                    <a:pt x="55435" y="58920"/>
                    <a:pt x="55410" y="59142"/>
                  </a:cubicBezTo>
                  <a:cubicBezTo>
                    <a:pt x="55402" y="59230"/>
                    <a:pt x="55381" y="59318"/>
                    <a:pt x="55377" y="59406"/>
                  </a:cubicBezTo>
                  <a:cubicBezTo>
                    <a:pt x="55327" y="60545"/>
                    <a:pt x="55130" y="61668"/>
                    <a:pt x="54912" y="62786"/>
                  </a:cubicBezTo>
                  <a:cubicBezTo>
                    <a:pt x="54497" y="64935"/>
                    <a:pt x="53902" y="67038"/>
                    <a:pt x="53023" y="69052"/>
                  </a:cubicBezTo>
                  <a:cubicBezTo>
                    <a:pt x="52378" y="70531"/>
                    <a:pt x="51603" y="71934"/>
                    <a:pt x="50610" y="73216"/>
                  </a:cubicBezTo>
                  <a:cubicBezTo>
                    <a:pt x="49701" y="74388"/>
                    <a:pt x="48667" y="75431"/>
                    <a:pt x="47435" y="76265"/>
                  </a:cubicBezTo>
                  <a:cubicBezTo>
                    <a:pt x="46133" y="77153"/>
                    <a:pt x="44709" y="77781"/>
                    <a:pt x="43163" y="78116"/>
                  </a:cubicBezTo>
                  <a:cubicBezTo>
                    <a:pt x="42419" y="78275"/>
                    <a:pt x="41668" y="78377"/>
                    <a:pt x="40911" y="78377"/>
                  </a:cubicBezTo>
                  <a:cubicBezTo>
                    <a:pt x="40731" y="78377"/>
                    <a:pt x="40550" y="78371"/>
                    <a:pt x="40369" y="78359"/>
                  </a:cubicBezTo>
                  <a:cubicBezTo>
                    <a:pt x="38996" y="78267"/>
                    <a:pt x="37685" y="77924"/>
                    <a:pt x="36478" y="77237"/>
                  </a:cubicBezTo>
                  <a:cubicBezTo>
                    <a:pt x="35683" y="76780"/>
                    <a:pt x="34937" y="76252"/>
                    <a:pt x="34217" y="75687"/>
                  </a:cubicBezTo>
                  <a:cubicBezTo>
                    <a:pt x="33371" y="75029"/>
                    <a:pt x="32529" y="74363"/>
                    <a:pt x="31628" y="73777"/>
                  </a:cubicBezTo>
                  <a:cubicBezTo>
                    <a:pt x="30954" y="73337"/>
                    <a:pt x="30246" y="72964"/>
                    <a:pt x="29467" y="72730"/>
                  </a:cubicBezTo>
                  <a:cubicBezTo>
                    <a:pt x="28890" y="72555"/>
                    <a:pt x="28313" y="72467"/>
                    <a:pt x="27735" y="72467"/>
                  </a:cubicBezTo>
                  <a:cubicBezTo>
                    <a:pt x="27193" y="72467"/>
                    <a:pt x="26649" y="72544"/>
                    <a:pt x="26104" y="72700"/>
                  </a:cubicBezTo>
                  <a:cubicBezTo>
                    <a:pt x="25324" y="72918"/>
                    <a:pt x="24604" y="73274"/>
                    <a:pt x="23921" y="73702"/>
                  </a:cubicBezTo>
                  <a:cubicBezTo>
                    <a:pt x="23142" y="74187"/>
                    <a:pt x="22413" y="74740"/>
                    <a:pt x="21722" y="75343"/>
                  </a:cubicBezTo>
                  <a:cubicBezTo>
                    <a:pt x="21031" y="75942"/>
                    <a:pt x="20344" y="76550"/>
                    <a:pt x="19645" y="77140"/>
                  </a:cubicBezTo>
                  <a:cubicBezTo>
                    <a:pt x="18841" y="77819"/>
                    <a:pt x="17969" y="78405"/>
                    <a:pt x="17035" y="78887"/>
                  </a:cubicBezTo>
                  <a:cubicBezTo>
                    <a:pt x="16780" y="79021"/>
                    <a:pt x="16516" y="79151"/>
                    <a:pt x="16231" y="79209"/>
                  </a:cubicBezTo>
                  <a:cubicBezTo>
                    <a:pt x="16194" y="79239"/>
                    <a:pt x="16164" y="79276"/>
                    <a:pt x="16127" y="79289"/>
                  </a:cubicBezTo>
                  <a:cubicBezTo>
                    <a:pt x="15297" y="79630"/>
                    <a:pt x="14441" y="79844"/>
                    <a:pt x="13541" y="79844"/>
                  </a:cubicBezTo>
                  <a:cubicBezTo>
                    <a:pt x="13491" y="79844"/>
                    <a:pt x="13441" y="79843"/>
                    <a:pt x="13391" y="79842"/>
                  </a:cubicBezTo>
                  <a:cubicBezTo>
                    <a:pt x="12349" y="79817"/>
                    <a:pt x="11427" y="79473"/>
                    <a:pt x="10640" y="78782"/>
                  </a:cubicBezTo>
                  <a:cubicBezTo>
                    <a:pt x="10388" y="78564"/>
                    <a:pt x="10162" y="78317"/>
                    <a:pt x="9915" y="78091"/>
                  </a:cubicBezTo>
                  <a:cubicBezTo>
                    <a:pt x="9685" y="77877"/>
                    <a:pt x="9454" y="77664"/>
                    <a:pt x="9211" y="77475"/>
                  </a:cubicBezTo>
                  <a:cubicBezTo>
                    <a:pt x="9035" y="77341"/>
                    <a:pt x="8839" y="77228"/>
                    <a:pt x="8638" y="77132"/>
                  </a:cubicBezTo>
                  <a:cubicBezTo>
                    <a:pt x="8337" y="76991"/>
                    <a:pt x="8020" y="76910"/>
                    <a:pt x="7695" y="76910"/>
                  </a:cubicBezTo>
                  <a:cubicBezTo>
                    <a:pt x="7576" y="76910"/>
                    <a:pt x="7456" y="76921"/>
                    <a:pt x="7335" y="76943"/>
                  </a:cubicBezTo>
                  <a:cubicBezTo>
                    <a:pt x="6916" y="77023"/>
                    <a:pt x="6518" y="77161"/>
                    <a:pt x="6154" y="77392"/>
                  </a:cubicBezTo>
                  <a:cubicBezTo>
                    <a:pt x="5538" y="77777"/>
                    <a:pt x="5040" y="78280"/>
                    <a:pt x="4679" y="78912"/>
                  </a:cubicBezTo>
                  <a:cubicBezTo>
                    <a:pt x="4403" y="79402"/>
                    <a:pt x="4181" y="79913"/>
                    <a:pt x="4018" y="80445"/>
                  </a:cubicBezTo>
                  <a:cubicBezTo>
                    <a:pt x="3829" y="81065"/>
                    <a:pt x="3653" y="81689"/>
                    <a:pt x="3477" y="82309"/>
                  </a:cubicBezTo>
                  <a:cubicBezTo>
                    <a:pt x="2975" y="84102"/>
                    <a:pt x="2124" y="85702"/>
                    <a:pt x="893" y="87096"/>
                  </a:cubicBezTo>
                  <a:cubicBezTo>
                    <a:pt x="600" y="87431"/>
                    <a:pt x="298" y="87758"/>
                    <a:pt x="1" y="88089"/>
                  </a:cubicBezTo>
                  <a:cubicBezTo>
                    <a:pt x="80" y="88462"/>
                    <a:pt x="114" y="88835"/>
                    <a:pt x="114" y="89211"/>
                  </a:cubicBezTo>
                  <a:cubicBezTo>
                    <a:pt x="114" y="89500"/>
                    <a:pt x="122" y="89789"/>
                    <a:pt x="139" y="90078"/>
                  </a:cubicBezTo>
                  <a:cubicBezTo>
                    <a:pt x="143" y="90208"/>
                    <a:pt x="177" y="90338"/>
                    <a:pt x="198" y="90468"/>
                  </a:cubicBezTo>
                  <a:cubicBezTo>
                    <a:pt x="382" y="90447"/>
                    <a:pt x="533" y="90359"/>
                    <a:pt x="663" y="90229"/>
                  </a:cubicBezTo>
                  <a:cubicBezTo>
                    <a:pt x="1073" y="89819"/>
                    <a:pt x="1488" y="89413"/>
                    <a:pt x="1902" y="89006"/>
                  </a:cubicBezTo>
                  <a:cubicBezTo>
                    <a:pt x="2594" y="88332"/>
                    <a:pt x="3159" y="87565"/>
                    <a:pt x="3662" y="86744"/>
                  </a:cubicBezTo>
                  <a:cubicBezTo>
                    <a:pt x="4223" y="85827"/>
                    <a:pt x="4684" y="84860"/>
                    <a:pt x="5065" y="83859"/>
                  </a:cubicBezTo>
                  <a:cubicBezTo>
                    <a:pt x="5387" y="83004"/>
                    <a:pt x="5630" y="82125"/>
                    <a:pt x="5882" y="81245"/>
                  </a:cubicBezTo>
                  <a:cubicBezTo>
                    <a:pt x="6016" y="80772"/>
                    <a:pt x="6187" y="80315"/>
                    <a:pt x="6413" y="79880"/>
                  </a:cubicBezTo>
                  <a:cubicBezTo>
                    <a:pt x="6552" y="79616"/>
                    <a:pt x="6761" y="79415"/>
                    <a:pt x="6991" y="79239"/>
                  </a:cubicBezTo>
                  <a:cubicBezTo>
                    <a:pt x="7162" y="79111"/>
                    <a:pt x="7353" y="79034"/>
                    <a:pt x="7566" y="79034"/>
                  </a:cubicBezTo>
                  <a:cubicBezTo>
                    <a:pt x="7604" y="79034"/>
                    <a:pt x="7643" y="79037"/>
                    <a:pt x="7683" y="79042"/>
                  </a:cubicBezTo>
                  <a:cubicBezTo>
                    <a:pt x="7888" y="79071"/>
                    <a:pt x="8068" y="79163"/>
                    <a:pt x="8219" y="79302"/>
                  </a:cubicBezTo>
                  <a:cubicBezTo>
                    <a:pt x="8386" y="79448"/>
                    <a:pt x="8545" y="79607"/>
                    <a:pt x="8696" y="79771"/>
                  </a:cubicBezTo>
                  <a:cubicBezTo>
                    <a:pt x="9098" y="80194"/>
                    <a:pt x="9563" y="80537"/>
                    <a:pt x="10041" y="80868"/>
                  </a:cubicBezTo>
                  <a:cubicBezTo>
                    <a:pt x="10430" y="81136"/>
                    <a:pt x="10845" y="81346"/>
                    <a:pt x="11297" y="81480"/>
                  </a:cubicBezTo>
                  <a:cubicBezTo>
                    <a:pt x="11961" y="81679"/>
                    <a:pt x="12720" y="81861"/>
                    <a:pt x="13404" y="81861"/>
                  </a:cubicBezTo>
                  <a:cubicBezTo>
                    <a:pt x="13466" y="81861"/>
                    <a:pt x="13527" y="81860"/>
                    <a:pt x="13588" y="81856"/>
                  </a:cubicBezTo>
                  <a:cubicBezTo>
                    <a:pt x="13990" y="81836"/>
                    <a:pt x="14388" y="81873"/>
                    <a:pt x="14782" y="81748"/>
                  </a:cubicBezTo>
                  <a:cubicBezTo>
                    <a:pt x="14991" y="81681"/>
                    <a:pt x="15222" y="81702"/>
                    <a:pt x="15444" y="81647"/>
                  </a:cubicBezTo>
                  <a:cubicBezTo>
                    <a:pt x="16357" y="81421"/>
                    <a:pt x="17228" y="81098"/>
                    <a:pt x="18066" y="80667"/>
                  </a:cubicBezTo>
                  <a:cubicBezTo>
                    <a:pt x="19046" y="80169"/>
                    <a:pt x="19934" y="79536"/>
                    <a:pt x="20767" y="78828"/>
                  </a:cubicBezTo>
                  <a:cubicBezTo>
                    <a:pt x="21274" y="78397"/>
                    <a:pt x="21815" y="77995"/>
                    <a:pt x="22263" y="77492"/>
                  </a:cubicBezTo>
                  <a:cubicBezTo>
                    <a:pt x="22309" y="77446"/>
                    <a:pt x="22359" y="77400"/>
                    <a:pt x="22413" y="77362"/>
                  </a:cubicBezTo>
                  <a:cubicBezTo>
                    <a:pt x="22841" y="77077"/>
                    <a:pt x="23197" y="76705"/>
                    <a:pt x="23603" y="76395"/>
                  </a:cubicBezTo>
                  <a:cubicBezTo>
                    <a:pt x="24277" y="75875"/>
                    <a:pt x="24968" y="75389"/>
                    <a:pt x="25735" y="75021"/>
                  </a:cubicBezTo>
                  <a:cubicBezTo>
                    <a:pt x="25957" y="74916"/>
                    <a:pt x="26187" y="74832"/>
                    <a:pt x="26418" y="74744"/>
                  </a:cubicBezTo>
                  <a:cubicBezTo>
                    <a:pt x="26816" y="74594"/>
                    <a:pt x="27230" y="74514"/>
                    <a:pt x="27653" y="74493"/>
                  </a:cubicBezTo>
                  <a:cubicBezTo>
                    <a:pt x="27685" y="74492"/>
                    <a:pt x="27717" y="74491"/>
                    <a:pt x="27749" y="74491"/>
                  </a:cubicBezTo>
                  <a:cubicBezTo>
                    <a:pt x="28304" y="74491"/>
                    <a:pt x="28830" y="74661"/>
                    <a:pt x="29329" y="74883"/>
                  </a:cubicBezTo>
                  <a:cubicBezTo>
                    <a:pt x="29940" y="75155"/>
                    <a:pt x="30535" y="75461"/>
                    <a:pt x="31075" y="75867"/>
                  </a:cubicBezTo>
                  <a:cubicBezTo>
                    <a:pt x="31574" y="76240"/>
                    <a:pt x="32080" y="76604"/>
                    <a:pt x="32583" y="76977"/>
                  </a:cubicBezTo>
                  <a:cubicBezTo>
                    <a:pt x="33102" y="77358"/>
                    <a:pt x="33613" y="77752"/>
                    <a:pt x="34141" y="78125"/>
                  </a:cubicBezTo>
                  <a:cubicBezTo>
                    <a:pt x="34594" y="78447"/>
                    <a:pt x="35075" y="78732"/>
                    <a:pt x="35549" y="79025"/>
                  </a:cubicBezTo>
                  <a:cubicBezTo>
                    <a:pt x="36202" y="79427"/>
                    <a:pt x="36910" y="79683"/>
                    <a:pt x="37622" y="79942"/>
                  </a:cubicBezTo>
                  <a:cubicBezTo>
                    <a:pt x="38150" y="80035"/>
                    <a:pt x="38644" y="80256"/>
                    <a:pt x="39188" y="80265"/>
                  </a:cubicBezTo>
                  <a:cubicBezTo>
                    <a:pt x="39255" y="80265"/>
                    <a:pt x="39322" y="80286"/>
                    <a:pt x="39385" y="80311"/>
                  </a:cubicBezTo>
                  <a:cubicBezTo>
                    <a:pt x="39553" y="80378"/>
                    <a:pt x="39733" y="80378"/>
                    <a:pt x="39913" y="80378"/>
                  </a:cubicBezTo>
                  <a:cubicBezTo>
                    <a:pt x="40258" y="80380"/>
                    <a:pt x="40604" y="80381"/>
                    <a:pt x="40950" y="80381"/>
                  </a:cubicBezTo>
                  <a:cubicBezTo>
                    <a:pt x="41295" y="80381"/>
                    <a:pt x="41641" y="80380"/>
                    <a:pt x="41986" y="80378"/>
                  </a:cubicBezTo>
                  <a:cubicBezTo>
                    <a:pt x="42035" y="80378"/>
                    <a:pt x="42085" y="80380"/>
                    <a:pt x="42134" y="80380"/>
                  </a:cubicBezTo>
                  <a:cubicBezTo>
                    <a:pt x="42200" y="80380"/>
                    <a:pt x="42264" y="80376"/>
                    <a:pt x="42321" y="80357"/>
                  </a:cubicBezTo>
                  <a:cubicBezTo>
                    <a:pt x="42702" y="80223"/>
                    <a:pt x="43121" y="80277"/>
                    <a:pt x="43498" y="80127"/>
                  </a:cubicBezTo>
                  <a:cubicBezTo>
                    <a:pt x="44210" y="80026"/>
                    <a:pt x="44876" y="79787"/>
                    <a:pt x="45546" y="79532"/>
                  </a:cubicBezTo>
                  <a:cubicBezTo>
                    <a:pt x="46154" y="79302"/>
                    <a:pt x="46719" y="78996"/>
                    <a:pt x="47301" y="78711"/>
                  </a:cubicBezTo>
                  <a:cubicBezTo>
                    <a:pt x="47762" y="78489"/>
                    <a:pt x="48198" y="78208"/>
                    <a:pt x="48625" y="77928"/>
                  </a:cubicBezTo>
                  <a:cubicBezTo>
                    <a:pt x="48994" y="77685"/>
                    <a:pt x="49354" y="77421"/>
                    <a:pt x="49718" y="77165"/>
                  </a:cubicBezTo>
                  <a:cubicBezTo>
                    <a:pt x="49785" y="77019"/>
                    <a:pt x="49894" y="76902"/>
                    <a:pt x="50032" y="76826"/>
                  </a:cubicBezTo>
                  <a:cubicBezTo>
                    <a:pt x="50250" y="76705"/>
                    <a:pt x="50422" y="76529"/>
                    <a:pt x="50594" y="76357"/>
                  </a:cubicBezTo>
                  <a:cubicBezTo>
                    <a:pt x="50887" y="76051"/>
                    <a:pt x="51218" y="75779"/>
                    <a:pt x="51435" y="75406"/>
                  </a:cubicBezTo>
                  <a:cubicBezTo>
                    <a:pt x="51490" y="75314"/>
                    <a:pt x="51586" y="75243"/>
                    <a:pt x="51662" y="75163"/>
                  </a:cubicBezTo>
                  <a:cubicBezTo>
                    <a:pt x="51863" y="74954"/>
                    <a:pt x="52047" y="74732"/>
                    <a:pt x="52219" y="74497"/>
                  </a:cubicBezTo>
                  <a:cubicBezTo>
                    <a:pt x="52813" y="73689"/>
                    <a:pt x="53391" y="72872"/>
                    <a:pt x="53861" y="71984"/>
                  </a:cubicBezTo>
                  <a:cubicBezTo>
                    <a:pt x="53902" y="71905"/>
                    <a:pt x="53949" y="71829"/>
                    <a:pt x="53999" y="71754"/>
                  </a:cubicBezTo>
                  <a:cubicBezTo>
                    <a:pt x="54250" y="71381"/>
                    <a:pt x="54439" y="70975"/>
                    <a:pt x="54614" y="70569"/>
                  </a:cubicBezTo>
                  <a:cubicBezTo>
                    <a:pt x="54937" y="69836"/>
                    <a:pt x="55247" y="69094"/>
                    <a:pt x="55532" y="68344"/>
                  </a:cubicBezTo>
                  <a:cubicBezTo>
                    <a:pt x="55758" y="67741"/>
                    <a:pt x="55951" y="67121"/>
                    <a:pt x="56143" y="66506"/>
                  </a:cubicBezTo>
                  <a:cubicBezTo>
                    <a:pt x="56244" y="66192"/>
                    <a:pt x="56294" y="65856"/>
                    <a:pt x="56403" y="65542"/>
                  </a:cubicBezTo>
                  <a:cubicBezTo>
                    <a:pt x="56520" y="65203"/>
                    <a:pt x="56554" y="64847"/>
                    <a:pt x="56646" y="64504"/>
                  </a:cubicBezTo>
                  <a:cubicBezTo>
                    <a:pt x="56763" y="64055"/>
                    <a:pt x="56855" y="63595"/>
                    <a:pt x="56947" y="63138"/>
                  </a:cubicBezTo>
                  <a:cubicBezTo>
                    <a:pt x="57002" y="62878"/>
                    <a:pt x="57061" y="62615"/>
                    <a:pt x="57086" y="62351"/>
                  </a:cubicBezTo>
                  <a:cubicBezTo>
                    <a:pt x="57132" y="61911"/>
                    <a:pt x="57278" y="61480"/>
                    <a:pt x="57241" y="61031"/>
                  </a:cubicBezTo>
                  <a:cubicBezTo>
                    <a:pt x="57241" y="60985"/>
                    <a:pt x="57249" y="60939"/>
                    <a:pt x="57270" y="60897"/>
                  </a:cubicBezTo>
                  <a:cubicBezTo>
                    <a:pt x="57375" y="60667"/>
                    <a:pt x="57358" y="60420"/>
                    <a:pt x="57362" y="60173"/>
                  </a:cubicBezTo>
                  <a:cubicBezTo>
                    <a:pt x="57366" y="60039"/>
                    <a:pt x="57345" y="59896"/>
                    <a:pt x="57387" y="59775"/>
                  </a:cubicBezTo>
                  <a:cubicBezTo>
                    <a:pt x="57517" y="59406"/>
                    <a:pt x="57488" y="59025"/>
                    <a:pt x="57496" y="58648"/>
                  </a:cubicBezTo>
                  <a:cubicBezTo>
                    <a:pt x="57505" y="58338"/>
                    <a:pt x="57484" y="58028"/>
                    <a:pt x="57597" y="57722"/>
                  </a:cubicBezTo>
                  <a:cubicBezTo>
                    <a:pt x="57643" y="57601"/>
                    <a:pt x="57626" y="57459"/>
                    <a:pt x="57626" y="57325"/>
                  </a:cubicBezTo>
                  <a:cubicBezTo>
                    <a:pt x="57626" y="56474"/>
                    <a:pt x="57626" y="55628"/>
                    <a:pt x="57626" y="54778"/>
                  </a:cubicBezTo>
                  <a:cubicBezTo>
                    <a:pt x="57626" y="54644"/>
                    <a:pt x="57639" y="54501"/>
                    <a:pt x="57597" y="54380"/>
                  </a:cubicBezTo>
                  <a:cubicBezTo>
                    <a:pt x="57475" y="54053"/>
                    <a:pt x="57505" y="53718"/>
                    <a:pt x="57496" y="53387"/>
                  </a:cubicBezTo>
                  <a:cubicBezTo>
                    <a:pt x="57492" y="53186"/>
                    <a:pt x="57509" y="52985"/>
                    <a:pt x="57488" y="52784"/>
                  </a:cubicBezTo>
                  <a:cubicBezTo>
                    <a:pt x="57463" y="52541"/>
                    <a:pt x="57396" y="52303"/>
                    <a:pt x="57371" y="52064"/>
                  </a:cubicBezTo>
                  <a:cubicBezTo>
                    <a:pt x="57345" y="51817"/>
                    <a:pt x="57350" y="51574"/>
                    <a:pt x="57337" y="51327"/>
                  </a:cubicBezTo>
                  <a:cubicBezTo>
                    <a:pt x="57337" y="51285"/>
                    <a:pt x="57316" y="51239"/>
                    <a:pt x="57304" y="51197"/>
                  </a:cubicBezTo>
                  <a:cubicBezTo>
                    <a:pt x="57291" y="51155"/>
                    <a:pt x="57262" y="51113"/>
                    <a:pt x="57262" y="51071"/>
                  </a:cubicBezTo>
                  <a:cubicBezTo>
                    <a:pt x="57253" y="50690"/>
                    <a:pt x="57136" y="50326"/>
                    <a:pt x="57094" y="49953"/>
                  </a:cubicBezTo>
                  <a:cubicBezTo>
                    <a:pt x="57052" y="49576"/>
                    <a:pt x="56977" y="49207"/>
                    <a:pt x="56910" y="48834"/>
                  </a:cubicBezTo>
                  <a:cubicBezTo>
                    <a:pt x="56839" y="48445"/>
                    <a:pt x="56742" y="48055"/>
                    <a:pt x="56654" y="47666"/>
                  </a:cubicBezTo>
                  <a:cubicBezTo>
                    <a:pt x="56483" y="46908"/>
                    <a:pt x="56269" y="46158"/>
                    <a:pt x="56039" y="45412"/>
                  </a:cubicBezTo>
                  <a:cubicBezTo>
                    <a:pt x="55833" y="44734"/>
                    <a:pt x="55611" y="44055"/>
                    <a:pt x="55414" y="43368"/>
                  </a:cubicBezTo>
                  <a:cubicBezTo>
                    <a:pt x="55314" y="43004"/>
                    <a:pt x="55184" y="42648"/>
                    <a:pt x="55105" y="42279"/>
                  </a:cubicBezTo>
                  <a:cubicBezTo>
                    <a:pt x="54912" y="41392"/>
                    <a:pt x="54589" y="40529"/>
                    <a:pt x="54518" y="39611"/>
                  </a:cubicBezTo>
                  <a:cubicBezTo>
                    <a:pt x="54409" y="39381"/>
                    <a:pt x="54418" y="39138"/>
                    <a:pt x="54405" y="38891"/>
                  </a:cubicBezTo>
                  <a:cubicBezTo>
                    <a:pt x="54401" y="38782"/>
                    <a:pt x="54363" y="38673"/>
                    <a:pt x="54346" y="38564"/>
                  </a:cubicBezTo>
                  <a:cubicBezTo>
                    <a:pt x="54321" y="38409"/>
                    <a:pt x="54292" y="38259"/>
                    <a:pt x="54284" y="38104"/>
                  </a:cubicBezTo>
                  <a:cubicBezTo>
                    <a:pt x="54275" y="37903"/>
                    <a:pt x="54275" y="37701"/>
                    <a:pt x="54279" y="37500"/>
                  </a:cubicBezTo>
                  <a:cubicBezTo>
                    <a:pt x="54300" y="36876"/>
                    <a:pt x="54208" y="36248"/>
                    <a:pt x="54401" y="35637"/>
                  </a:cubicBezTo>
                  <a:cubicBezTo>
                    <a:pt x="54426" y="35557"/>
                    <a:pt x="54409" y="35461"/>
                    <a:pt x="54413" y="35373"/>
                  </a:cubicBezTo>
                  <a:cubicBezTo>
                    <a:pt x="54418" y="35281"/>
                    <a:pt x="54409" y="35188"/>
                    <a:pt x="54434" y="35105"/>
                  </a:cubicBezTo>
                  <a:cubicBezTo>
                    <a:pt x="54547" y="34719"/>
                    <a:pt x="54594" y="34321"/>
                    <a:pt x="54690" y="33932"/>
                  </a:cubicBezTo>
                  <a:cubicBezTo>
                    <a:pt x="54929" y="32981"/>
                    <a:pt x="55251" y="32055"/>
                    <a:pt x="55691" y="31176"/>
                  </a:cubicBezTo>
                  <a:cubicBezTo>
                    <a:pt x="55972" y="30619"/>
                    <a:pt x="56252" y="30062"/>
                    <a:pt x="56533" y="29500"/>
                  </a:cubicBezTo>
                  <a:cubicBezTo>
                    <a:pt x="56604" y="29362"/>
                    <a:pt x="56671" y="29220"/>
                    <a:pt x="56751" y="29086"/>
                  </a:cubicBezTo>
                  <a:cubicBezTo>
                    <a:pt x="56989" y="28684"/>
                    <a:pt x="57232" y="28286"/>
                    <a:pt x="57475" y="27888"/>
                  </a:cubicBezTo>
                  <a:cubicBezTo>
                    <a:pt x="57676" y="27565"/>
                    <a:pt x="57865" y="27239"/>
                    <a:pt x="58074" y="26920"/>
                  </a:cubicBezTo>
                  <a:cubicBezTo>
                    <a:pt x="58669" y="26032"/>
                    <a:pt x="59264" y="25144"/>
                    <a:pt x="59871" y="24265"/>
                  </a:cubicBezTo>
                  <a:cubicBezTo>
                    <a:pt x="60746" y="23004"/>
                    <a:pt x="61597" y="21722"/>
                    <a:pt x="62372" y="20395"/>
                  </a:cubicBezTo>
                  <a:cubicBezTo>
                    <a:pt x="62774" y="19699"/>
                    <a:pt x="63193" y="19017"/>
                    <a:pt x="63544" y="18292"/>
                  </a:cubicBezTo>
                  <a:cubicBezTo>
                    <a:pt x="63649" y="18074"/>
                    <a:pt x="63762" y="17852"/>
                    <a:pt x="63871" y="17634"/>
                  </a:cubicBezTo>
                  <a:cubicBezTo>
                    <a:pt x="64214" y="16956"/>
                    <a:pt x="64470" y="16244"/>
                    <a:pt x="64742" y="15536"/>
                  </a:cubicBezTo>
                  <a:cubicBezTo>
                    <a:pt x="65031" y="14786"/>
                    <a:pt x="65228" y="14011"/>
                    <a:pt x="65404" y="13228"/>
                  </a:cubicBezTo>
                  <a:cubicBezTo>
                    <a:pt x="65525" y="12688"/>
                    <a:pt x="65685" y="12152"/>
                    <a:pt x="65680" y="11590"/>
                  </a:cubicBezTo>
                  <a:cubicBezTo>
                    <a:pt x="65680" y="11544"/>
                    <a:pt x="65689" y="11498"/>
                    <a:pt x="65706" y="11461"/>
                  </a:cubicBezTo>
                  <a:cubicBezTo>
                    <a:pt x="65827" y="11184"/>
                    <a:pt x="65802" y="10891"/>
                    <a:pt x="65802" y="10602"/>
                  </a:cubicBezTo>
                  <a:cubicBezTo>
                    <a:pt x="65806" y="10154"/>
                    <a:pt x="65814" y="9706"/>
                    <a:pt x="65806" y="9262"/>
                  </a:cubicBezTo>
                  <a:cubicBezTo>
                    <a:pt x="65798" y="8772"/>
                    <a:pt x="65856" y="8277"/>
                    <a:pt x="65689" y="7804"/>
                  </a:cubicBezTo>
                  <a:cubicBezTo>
                    <a:pt x="65680" y="7783"/>
                    <a:pt x="65680" y="7758"/>
                    <a:pt x="65680" y="7737"/>
                  </a:cubicBezTo>
                  <a:cubicBezTo>
                    <a:pt x="65706" y="7352"/>
                    <a:pt x="65618" y="6983"/>
                    <a:pt x="65538" y="6615"/>
                  </a:cubicBezTo>
                  <a:cubicBezTo>
                    <a:pt x="65458" y="6246"/>
                    <a:pt x="65387" y="5873"/>
                    <a:pt x="65312" y="5505"/>
                  </a:cubicBezTo>
                  <a:cubicBezTo>
                    <a:pt x="65216" y="5048"/>
                    <a:pt x="65027" y="4617"/>
                    <a:pt x="64939" y="4156"/>
                  </a:cubicBezTo>
                  <a:cubicBezTo>
                    <a:pt x="64914" y="4001"/>
                    <a:pt x="64855" y="3854"/>
                    <a:pt x="64788" y="3712"/>
                  </a:cubicBezTo>
                  <a:cubicBezTo>
                    <a:pt x="64541" y="3163"/>
                    <a:pt x="64365" y="2589"/>
                    <a:pt x="64118" y="2041"/>
                  </a:cubicBezTo>
                  <a:cubicBezTo>
                    <a:pt x="63829" y="1408"/>
                    <a:pt x="63561" y="776"/>
                    <a:pt x="63184" y="194"/>
                  </a:cubicBezTo>
                  <a:cubicBezTo>
                    <a:pt x="63151" y="139"/>
                    <a:pt x="63146" y="68"/>
                    <a:pt x="6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1900975" y="3504375"/>
              <a:ext cx="1778575" cy="1517950"/>
            </a:xfrm>
            <a:custGeom>
              <a:avLst/>
              <a:gdLst/>
              <a:ahLst/>
              <a:cxnLst/>
              <a:rect l="l" t="t" r="r" b="b"/>
              <a:pathLst>
                <a:path w="71143" h="60718" extrusionOk="0">
                  <a:moveTo>
                    <a:pt x="25401" y="1"/>
                  </a:moveTo>
                  <a:cubicBezTo>
                    <a:pt x="25134" y="1"/>
                    <a:pt x="24867" y="19"/>
                    <a:pt x="24604" y="102"/>
                  </a:cubicBezTo>
                  <a:cubicBezTo>
                    <a:pt x="24542" y="125"/>
                    <a:pt x="24470" y="127"/>
                    <a:pt x="24400" y="127"/>
                  </a:cubicBezTo>
                  <a:cubicBezTo>
                    <a:pt x="24380" y="127"/>
                    <a:pt x="24360" y="127"/>
                    <a:pt x="24340" y="127"/>
                  </a:cubicBezTo>
                  <a:cubicBezTo>
                    <a:pt x="24329" y="127"/>
                    <a:pt x="24319" y="127"/>
                    <a:pt x="24308" y="127"/>
                  </a:cubicBezTo>
                  <a:cubicBezTo>
                    <a:pt x="23984" y="127"/>
                    <a:pt x="23668" y="188"/>
                    <a:pt x="23347" y="244"/>
                  </a:cubicBezTo>
                  <a:cubicBezTo>
                    <a:pt x="22757" y="353"/>
                    <a:pt x="22175" y="504"/>
                    <a:pt x="21601" y="676"/>
                  </a:cubicBezTo>
                  <a:cubicBezTo>
                    <a:pt x="20654" y="948"/>
                    <a:pt x="19766" y="1367"/>
                    <a:pt x="18866" y="1748"/>
                  </a:cubicBezTo>
                  <a:cubicBezTo>
                    <a:pt x="18723" y="1811"/>
                    <a:pt x="18589" y="1895"/>
                    <a:pt x="18451" y="1970"/>
                  </a:cubicBezTo>
                  <a:cubicBezTo>
                    <a:pt x="18258" y="2079"/>
                    <a:pt x="18070" y="2196"/>
                    <a:pt x="17869" y="2297"/>
                  </a:cubicBezTo>
                  <a:cubicBezTo>
                    <a:pt x="17375" y="2556"/>
                    <a:pt x="16901" y="2850"/>
                    <a:pt x="16432" y="3147"/>
                  </a:cubicBezTo>
                  <a:cubicBezTo>
                    <a:pt x="15716" y="3599"/>
                    <a:pt x="15021" y="4085"/>
                    <a:pt x="14338" y="4584"/>
                  </a:cubicBezTo>
                  <a:cubicBezTo>
                    <a:pt x="13957" y="4856"/>
                    <a:pt x="13576" y="5124"/>
                    <a:pt x="13220" y="5430"/>
                  </a:cubicBezTo>
                  <a:cubicBezTo>
                    <a:pt x="12952" y="5660"/>
                    <a:pt x="12671" y="5886"/>
                    <a:pt x="12386" y="6100"/>
                  </a:cubicBezTo>
                  <a:cubicBezTo>
                    <a:pt x="11972" y="6401"/>
                    <a:pt x="11595" y="6749"/>
                    <a:pt x="11201" y="7076"/>
                  </a:cubicBezTo>
                  <a:cubicBezTo>
                    <a:pt x="10778" y="7432"/>
                    <a:pt x="10317" y="7754"/>
                    <a:pt x="9940" y="8169"/>
                  </a:cubicBezTo>
                  <a:cubicBezTo>
                    <a:pt x="9911" y="8203"/>
                    <a:pt x="9873" y="8232"/>
                    <a:pt x="9835" y="8253"/>
                  </a:cubicBezTo>
                  <a:cubicBezTo>
                    <a:pt x="9597" y="8383"/>
                    <a:pt x="9417" y="8584"/>
                    <a:pt x="9224" y="8768"/>
                  </a:cubicBezTo>
                  <a:cubicBezTo>
                    <a:pt x="9123" y="8860"/>
                    <a:pt x="9035" y="8969"/>
                    <a:pt x="8926" y="9036"/>
                  </a:cubicBezTo>
                  <a:cubicBezTo>
                    <a:pt x="8650" y="9199"/>
                    <a:pt x="8441" y="9430"/>
                    <a:pt x="8214" y="9643"/>
                  </a:cubicBezTo>
                  <a:cubicBezTo>
                    <a:pt x="8097" y="9748"/>
                    <a:pt x="7997" y="9878"/>
                    <a:pt x="7867" y="9958"/>
                  </a:cubicBezTo>
                  <a:cubicBezTo>
                    <a:pt x="7561" y="10150"/>
                    <a:pt x="7322" y="10414"/>
                    <a:pt x="7063" y="10657"/>
                  </a:cubicBezTo>
                  <a:cubicBezTo>
                    <a:pt x="6996" y="10720"/>
                    <a:pt x="6941" y="10795"/>
                    <a:pt x="6866" y="10841"/>
                  </a:cubicBezTo>
                  <a:cubicBezTo>
                    <a:pt x="6363" y="11181"/>
                    <a:pt x="5969" y="11641"/>
                    <a:pt x="5530" y="12052"/>
                  </a:cubicBezTo>
                  <a:cubicBezTo>
                    <a:pt x="5417" y="12161"/>
                    <a:pt x="5316" y="12291"/>
                    <a:pt x="5186" y="12370"/>
                  </a:cubicBezTo>
                  <a:cubicBezTo>
                    <a:pt x="4880" y="12563"/>
                    <a:pt x="4637" y="12827"/>
                    <a:pt x="4386" y="13078"/>
                  </a:cubicBezTo>
                  <a:cubicBezTo>
                    <a:pt x="3875" y="13576"/>
                    <a:pt x="3368" y="14083"/>
                    <a:pt x="2857" y="14582"/>
                  </a:cubicBezTo>
                  <a:cubicBezTo>
                    <a:pt x="2748" y="14695"/>
                    <a:pt x="2648" y="14820"/>
                    <a:pt x="2518" y="14904"/>
                  </a:cubicBezTo>
                  <a:cubicBezTo>
                    <a:pt x="2179" y="15126"/>
                    <a:pt x="1911" y="15428"/>
                    <a:pt x="1626" y="15708"/>
                  </a:cubicBezTo>
                  <a:cubicBezTo>
                    <a:pt x="1199" y="16131"/>
                    <a:pt x="772" y="16559"/>
                    <a:pt x="348" y="16990"/>
                  </a:cubicBezTo>
                  <a:cubicBezTo>
                    <a:pt x="248" y="17086"/>
                    <a:pt x="139" y="17153"/>
                    <a:pt x="1" y="17166"/>
                  </a:cubicBezTo>
                  <a:cubicBezTo>
                    <a:pt x="68" y="17300"/>
                    <a:pt x="131" y="17438"/>
                    <a:pt x="206" y="17568"/>
                  </a:cubicBezTo>
                  <a:cubicBezTo>
                    <a:pt x="503" y="18100"/>
                    <a:pt x="805" y="18628"/>
                    <a:pt x="1107" y="19160"/>
                  </a:cubicBezTo>
                  <a:cubicBezTo>
                    <a:pt x="1236" y="19038"/>
                    <a:pt x="1370" y="18921"/>
                    <a:pt x="1496" y="18795"/>
                  </a:cubicBezTo>
                  <a:cubicBezTo>
                    <a:pt x="2237" y="18054"/>
                    <a:pt x="2966" y="17300"/>
                    <a:pt x="3720" y="16571"/>
                  </a:cubicBezTo>
                  <a:cubicBezTo>
                    <a:pt x="5651" y="14686"/>
                    <a:pt x="7632" y="12852"/>
                    <a:pt x="9672" y="11084"/>
                  </a:cubicBezTo>
                  <a:cubicBezTo>
                    <a:pt x="10887" y="10033"/>
                    <a:pt x="12122" y="9007"/>
                    <a:pt x="13366" y="7993"/>
                  </a:cubicBezTo>
                  <a:cubicBezTo>
                    <a:pt x="13488" y="7893"/>
                    <a:pt x="13605" y="7788"/>
                    <a:pt x="13764" y="7754"/>
                  </a:cubicBezTo>
                  <a:cubicBezTo>
                    <a:pt x="13819" y="7683"/>
                    <a:pt x="13865" y="7604"/>
                    <a:pt x="13932" y="7549"/>
                  </a:cubicBezTo>
                  <a:cubicBezTo>
                    <a:pt x="15502" y="6293"/>
                    <a:pt x="17132" y="5120"/>
                    <a:pt x="18895" y="4144"/>
                  </a:cubicBezTo>
                  <a:cubicBezTo>
                    <a:pt x="20030" y="3511"/>
                    <a:pt x="21207" y="2984"/>
                    <a:pt x="22455" y="2611"/>
                  </a:cubicBezTo>
                  <a:cubicBezTo>
                    <a:pt x="23448" y="2310"/>
                    <a:pt x="24457" y="2110"/>
                    <a:pt x="25497" y="2110"/>
                  </a:cubicBezTo>
                  <a:cubicBezTo>
                    <a:pt x="25558" y="2110"/>
                    <a:pt x="25619" y="2111"/>
                    <a:pt x="25680" y="2112"/>
                  </a:cubicBezTo>
                  <a:cubicBezTo>
                    <a:pt x="26304" y="2125"/>
                    <a:pt x="26929" y="2121"/>
                    <a:pt x="27544" y="2255"/>
                  </a:cubicBezTo>
                  <a:cubicBezTo>
                    <a:pt x="28139" y="2381"/>
                    <a:pt x="28713" y="2548"/>
                    <a:pt x="29270" y="2783"/>
                  </a:cubicBezTo>
                  <a:cubicBezTo>
                    <a:pt x="30116" y="3143"/>
                    <a:pt x="30908" y="3595"/>
                    <a:pt x="31662" y="4123"/>
                  </a:cubicBezTo>
                  <a:cubicBezTo>
                    <a:pt x="32562" y="4747"/>
                    <a:pt x="33412" y="5430"/>
                    <a:pt x="34288" y="6087"/>
                  </a:cubicBezTo>
                  <a:cubicBezTo>
                    <a:pt x="34681" y="6385"/>
                    <a:pt x="35079" y="6674"/>
                    <a:pt x="35481" y="6954"/>
                  </a:cubicBezTo>
                  <a:cubicBezTo>
                    <a:pt x="37195" y="8140"/>
                    <a:pt x="39096" y="8877"/>
                    <a:pt x="41140" y="9258"/>
                  </a:cubicBezTo>
                  <a:cubicBezTo>
                    <a:pt x="41802" y="9380"/>
                    <a:pt x="42464" y="9463"/>
                    <a:pt x="43125" y="9543"/>
                  </a:cubicBezTo>
                  <a:cubicBezTo>
                    <a:pt x="43778" y="9622"/>
                    <a:pt x="44432" y="9656"/>
                    <a:pt x="45085" y="9656"/>
                  </a:cubicBezTo>
                  <a:cubicBezTo>
                    <a:pt x="45123" y="9656"/>
                    <a:pt x="45161" y="9656"/>
                    <a:pt x="45199" y="9656"/>
                  </a:cubicBezTo>
                  <a:cubicBezTo>
                    <a:pt x="46874" y="9656"/>
                    <a:pt x="48545" y="9635"/>
                    <a:pt x="50221" y="9618"/>
                  </a:cubicBezTo>
                  <a:cubicBezTo>
                    <a:pt x="50700" y="9610"/>
                    <a:pt x="51175" y="9522"/>
                    <a:pt x="51658" y="9522"/>
                  </a:cubicBezTo>
                  <a:cubicBezTo>
                    <a:pt x="51669" y="9522"/>
                    <a:pt x="51680" y="9522"/>
                    <a:pt x="51691" y="9522"/>
                  </a:cubicBezTo>
                  <a:cubicBezTo>
                    <a:pt x="52018" y="9524"/>
                    <a:pt x="52346" y="9525"/>
                    <a:pt x="52673" y="9525"/>
                  </a:cubicBezTo>
                  <a:cubicBezTo>
                    <a:pt x="53408" y="9525"/>
                    <a:pt x="54143" y="9521"/>
                    <a:pt x="54879" y="9521"/>
                  </a:cubicBezTo>
                  <a:cubicBezTo>
                    <a:pt x="55067" y="9521"/>
                    <a:pt x="55255" y="9521"/>
                    <a:pt x="55444" y="9522"/>
                  </a:cubicBezTo>
                  <a:cubicBezTo>
                    <a:pt x="55754" y="9522"/>
                    <a:pt x="56068" y="9522"/>
                    <a:pt x="56378" y="9597"/>
                  </a:cubicBezTo>
                  <a:cubicBezTo>
                    <a:pt x="56482" y="9622"/>
                    <a:pt x="56600" y="9618"/>
                    <a:pt x="56709" y="9627"/>
                  </a:cubicBezTo>
                  <a:cubicBezTo>
                    <a:pt x="57936" y="9698"/>
                    <a:pt x="59146" y="9907"/>
                    <a:pt x="60340" y="10196"/>
                  </a:cubicBezTo>
                  <a:cubicBezTo>
                    <a:pt x="61362" y="10443"/>
                    <a:pt x="62351" y="10783"/>
                    <a:pt x="63306" y="11231"/>
                  </a:cubicBezTo>
                  <a:cubicBezTo>
                    <a:pt x="64738" y="11909"/>
                    <a:pt x="65986" y="12831"/>
                    <a:pt x="67017" y="14037"/>
                  </a:cubicBezTo>
                  <a:cubicBezTo>
                    <a:pt x="67921" y="15088"/>
                    <a:pt x="68520" y="16299"/>
                    <a:pt x="68851" y="17643"/>
                  </a:cubicBezTo>
                  <a:cubicBezTo>
                    <a:pt x="69098" y="18649"/>
                    <a:pt x="69190" y="19675"/>
                    <a:pt x="69102" y="20701"/>
                  </a:cubicBezTo>
                  <a:cubicBezTo>
                    <a:pt x="68960" y="22443"/>
                    <a:pt x="68449" y="24069"/>
                    <a:pt x="67465" y="25530"/>
                  </a:cubicBezTo>
                  <a:cubicBezTo>
                    <a:pt x="66836" y="26464"/>
                    <a:pt x="66049" y="27256"/>
                    <a:pt x="65111" y="27880"/>
                  </a:cubicBezTo>
                  <a:cubicBezTo>
                    <a:pt x="64570" y="28240"/>
                    <a:pt x="64013" y="28571"/>
                    <a:pt x="63460" y="28906"/>
                  </a:cubicBezTo>
                  <a:cubicBezTo>
                    <a:pt x="62908" y="29241"/>
                    <a:pt x="62338" y="29551"/>
                    <a:pt x="61785" y="29886"/>
                  </a:cubicBezTo>
                  <a:cubicBezTo>
                    <a:pt x="61056" y="30330"/>
                    <a:pt x="60395" y="30854"/>
                    <a:pt x="59800" y="31470"/>
                  </a:cubicBezTo>
                  <a:cubicBezTo>
                    <a:pt x="59117" y="32177"/>
                    <a:pt x="58669" y="33011"/>
                    <a:pt x="58426" y="33962"/>
                  </a:cubicBezTo>
                  <a:cubicBezTo>
                    <a:pt x="58338" y="34305"/>
                    <a:pt x="58258" y="34653"/>
                    <a:pt x="58250" y="35017"/>
                  </a:cubicBezTo>
                  <a:cubicBezTo>
                    <a:pt x="58250" y="35147"/>
                    <a:pt x="58221" y="35281"/>
                    <a:pt x="58204" y="35415"/>
                  </a:cubicBezTo>
                  <a:cubicBezTo>
                    <a:pt x="58145" y="35838"/>
                    <a:pt x="58149" y="36261"/>
                    <a:pt x="58200" y="36684"/>
                  </a:cubicBezTo>
                  <a:cubicBezTo>
                    <a:pt x="58217" y="36814"/>
                    <a:pt x="58242" y="36948"/>
                    <a:pt x="58250" y="37082"/>
                  </a:cubicBezTo>
                  <a:cubicBezTo>
                    <a:pt x="58288" y="37974"/>
                    <a:pt x="58459" y="38850"/>
                    <a:pt x="58623" y="39729"/>
                  </a:cubicBezTo>
                  <a:cubicBezTo>
                    <a:pt x="58903" y="41262"/>
                    <a:pt x="59268" y="42783"/>
                    <a:pt x="59565" y="44311"/>
                  </a:cubicBezTo>
                  <a:cubicBezTo>
                    <a:pt x="59641" y="44680"/>
                    <a:pt x="59779" y="45044"/>
                    <a:pt x="59745" y="45434"/>
                  </a:cubicBezTo>
                  <a:cubicBezTo>
                    <a:pt x="59775" y="45518"/>
                    <a:pt x="59825" y="45597"/>
                    <a:pt x="59837" y="45681"/>
                  </a:cubicBezTo>
                  <a:cubicBezTo>
                    <a:pt x="59967" y="46565"/>
                    <a:pt x="60126" y="47444"/>
                    <a:pt x="60177" y="48337"/>
                  </a:cubicBezTo>
                  <a:cubicBezTo>
                    <a:pt x="60206" y="48827"/>
                    <a:pt x="60265" y="49313"/>
                    <a:pt x="60265" y="49807"/>
                  </a:cubicBezTo>
                  <a:cubicBezTo>
                    <a:pt x="60273" y="51290"/>
                    <a:pt x="60080" y="52743"/>
                    <a:pt x="59687" y="54171"/>
                  </a:cubicBezTo>
                  <a:cubicBezTo>
                    <a:pt x="59121" y="56186"/>
                    <a:pt x="58242" y="58054"/>
                    <a:pt x="57044" y="59775"/>
                  </a:cubicBezTo>
                  <a:cubicBezTo>
                    <a:pt x="56943" y="59922"/>
                    <a:pt x="56859" y="60077"/>
                    <a:pt x="56767" y="60228"/>
                  </a:cubicBezTo>
                  <a:cubicBezTo>
                    <a:pt x="57442" y="60387"/>
                    <a:pt x="58112" y="60546"/>
                    <a:pt x="58786" y="60697"/>
                  </a:cubicBezTo>
                  <a:cubicBezTo>
                    <a:pt x="58870" y="60718"/>
                    <a:pt x="58962" y="60714"/>
                    <a:pt x="59050" y="60718"/>
                  </a:cubicBezTo>
                  <a:cubicBezTo>
                    <a:pt x="59096" y="60420"/>
                    <a:pt x="59259" y="60173"/>
                    <a:pt x="59414" y="59935"/>
                  </a:cubicBezTo>
                  <a:cubicBezTo>
                    <a:pt x="59578" y="59692"/>
                    <a:pt x="59712" y="59436"/>
                    <a:pt x="59842" y="59176"/>
                  </a:cubicBezTo>
                  <a:cubicBezTo>
                    <a:pt x="60076" y="58720"/>
                    <a:pt x="60302" y="58259"/>
                    <a:pt x="60529" y="57798"/>
                  </a:cubicBezTo>
                  <a:cubicBezTo>
                    <a:pt x="60759" y="57338"/>
                    <a:pt x="60939" y="56860"/>
                    <a:pt x="61111" y="56379"/>
                  </a:cubicBezTo>
                  <a:cubicBezTo>
                    <a:pt x="61454" y="55411"/>
                    <a:pt x="61756" y="54435"/>
                    <a:pt x="61932" y="53421"/>
                  </a:cubicBezTo>
                  <a:cubicBezTo>
                    <a:pt x="62020" y="52919"/>
                    <a:pt x="62170" y="52425"/>
                    <a:pt x="62162" y="51909"/>
                  </a:cubicBezTo>
                  <a:cubicBezTo>
                    <a:pt x="62162" y="51842"/>
                    <a:pt x="62162" y="51771"/>
                    <a:pt x="62187" y="51708"/>
                  </a:cubicBezTo>
                  <a:cubicBezTo>
                    <a:pt x="62304" y="51411"/>
                    <a:pt x="62284" y="51097"/>
                    <a:pt x="62284" y="50783"/>
                  </a:cubicBezTo>
                  <a:cubicBezTo>
                    <a:pt x="62288" y="50339"/>
                    <a:pt x="62292" y="49891"/>
                    <a:pt x="62288" y="49442"/>
                  </a:cubicBezTo>
                  <a:cubicBezTo>
                    <a:pt x="62279" y="48977"/>
                    <a:pt x="62325" y="48504"/>
                    <a:pt x="62175" y="48052"/>
                  </a:cubicBezTo>
                  <a:cubicBezTo>
                    <a:pt x="62183" y="47516"/>
                    <a:pt x="62091" y="46988"/>
                    <a:pt x="62024" y="46456"/>
                  </a:cubicBezTo>
                  <a:cubicBezTo>
                    <a:pt x="61974" y="46037"/>
                    <a:pt x="61894" y="45627"/>
                    <a:pt x="61827" y="45208"/>
                  </a:cubicBezTo>
                  <a:cubicBezTo>
                    <a:pt x="61731" y="44617"/>
                    <a:pt x="61609" y="44027"/>
                    <a:pt x="61479" y="43444"/>
                  </a:cubicBezTo>
                  <a:cubicBezTo>
                    <a:pt x="61345" y="42858"/>
                    <a:pt x="61249" y="42268"/>
                    <a:pt x="61111" y="41681"/>
                  </a:cubicBezTo>
                  <a:cubicBezTo>
                    <a:pt x="61048" y="41400"/>
                    <a:pt x="60981" y="41120"/>
                    <a:pt x="60926" y="40835"/>
                  </a:cubicBezTo>
                  <a:cubicBezTo>
                    <a:pt x="60839" y="40332"/>
                    <a:pt x="60725" y="39834"/>
                    <a:pt x="60629" y="39331"/>
                  </a:cubicBezTo>
                  <a:cubicBezTo>
                    <a:pt x="60545" y="38875"/>
                    <a:pt x="60407" y="38422"/>
                    <a:pt x="60403" y="37953"/>
                  </a:cubicBezTo>
                  <a:cubicBezTo>
                    <a:pt x="60403" y="37886"/>
                    <a:pt x="60395" y="37815"/>
                    <a:pt x="60374" y="37752"/>
                  </a:cubicBezTo>
                  <a:cubicBezTo>
                    <a:pt x="60265" y="37497"/>
                    <a:pt x="60277" y="37229"/>
                    <a:pt x="60277" y="36961"/>
                  </a:cubicBezTo>
                  <a:cubicBezTo>
                    <a:pt x="60273" y="36538"/>
                    <a:pt x="60281" y="36115"/>
                    <a:pt x="60269" y="35687"/>
                  </a:cubicBezTo>
                  <a:cubicBezTo>
                    <a:pt x="60260" y="35285"/>
                    <a:pt x="60311" y="34892"/>
                    <a:pt x="60420" y="34502"/>
                  </a:cubicBezTo>
                  <a:cubicBezTo>
                    <a:pt x="60642" y="33681"/>
                    <a:pt x="61115" y="33015"/>
                    <a:pt x="61710" y="32429"/>
                  </a:cubicBezTo>
                  <a:cubicBezTo>
                    <a:pt x="61743" y="32395"/>
                    <a:pt x="61781" y="32370"/>
                    <a:pt x="61814" y="32345"/>
                  </a:cubicBezTo>
                  <a:cubicBezTo>
                    <a:pt x="62359" y="31914"/>
                    <a:pt x="62941" y="31549"/>
                    <a:pt x="63544" y="31210"/>
                  </a:cubicBezTo>
                  <a:cubicBezTo>
                    <a:pt x="64164" y="30858"/>
                    <a:pt x="64784" y="30506"/>
                    <a:pt x="65400" y="30146"/>
                  </a:cubicBezTo>
                  <a:cubicBezTo>
                    <a:pt x="65999" y="29794"/>
                    <a:pt x="66564" y="29405"/>
                    <a:pt x="67071" y="28931"/>
                  </a:cubicBezTo>
                  <a:cubicBezTo>
                    <a:pt x="67155" y="28856"/>
                    <a:pt x="67234" y="28772"/>
                    <a:pt x="67326" y="28714"/>
                  </a:cubicBezTo>
                  <a:cubicBezTo>
                    <a:pt x="67528" y="28600"/>
                    <a:pt x="67674" y="28437"/>
                    <a:pt x="67833" y="28282"/>
                  </a:cubicBezTo>
                  <a:cubicBezTo>
                    <a:pt x="68059" y="28064"/>
                    <a:pt x="68248" y="27817"/>
                    <a:pt x="68445" y="27574"/>
                  </a:cubicBezTo>
                  <a:cubicBezTo>
                    <a:pt x="68818" y="27126"/>
                    <a:pt x="69165" y="26670"/>
                    <a:pt x="69463" y="26171"/>
                  </a:cubicBezTo>
                  <a:cubicBezTo>
                    <a:pt x="69873" y="25476"/>
                    <a:pt x="70246" y="24772"/>
                    <a:pt x="70480" y="23997"/>
                  </a:cubicBezTo>
                  <a:cubicBezTo>
                    <a:pt x="70560" y="23742"/>
                    <a:pt x="70652" y="23491"/>
                    <a:pt x="70732" y="23235"/>
                  </a:cubicBezTo>
                  <a:cubicBezTo>
                    <a:pt x="70795" y="23042"/>
                    <a:pt x="70841" y="22850"/>
                    <a:pt x="70878" y="22653"/>
                  </a:cubicBezTo>
                  <a:cubicBezTo>
                    <a:pt x="70945" y="22326"/>
                    <a:pt x="70970" y="21991"/>
                    <a:pt x="71046" y="21669"/>
                  </a:cubicBezTo>
                  <a:cubicBezTo>
                    <a:pt x="71109" y="21405"/>
                    <a:pt x="71130" y="21141"/>
                    <a:pt x="71134" y="20873"/>
                  </a:cubicBezTo>
                  <a:cubicBezTo>
                    <a:pt x="71138" y="20429"/>
                    <a:pt x="71138" y="19981"/>
                    <a:pt x="71138" y="19537"/>
                  </a:cubicBezTo>
                  <a:cubicBezTo>
                    <a:pt x="71138" y="19243"/>
                    <a:pt x="71142" y="18954"/>
                    <a:pt x="71121" y="18665"/>
                  </a:cubicBezTo>
                  <a:cubicBezTo>
                    <a:pt x="71104" y="18376"/>
                    <a:pt x="70991" y="18104"/>
                    <a:pt x="70983" y="17811"/>
                  </a:cubicBezTo>
                  <a:cubicBezTo>
                    <a:pt x="70979" y="17635"/>
                    <a:pt x="70912" y="17463"/>
                    <a:pt x="70866" y="17292"/>
                  </a:cubicBezTo>
                  <a:cubicBezTo>
                    <a:pt x="70761" y="16902"/>
                    <a:pt x="70677" y="16508"/>
                    <a:pt x="70539" y="16136"/>
                  </a:cubicBezTo>
                  <a:cubicBezTo>
                    <a:pt x="70342" y="15616"/>
                    <a:pt x="70129" y="15097"/>
                    <a:pt x="69865" y="14607"/>
                  </a:cubicBezTo>
                  <a:cubicBezTo>
                    <a:pt x="69396" y="13740"/>
                    <a:pt x="68847" y="12931"/>
                    <a:pt x="68152" y="12228"/>
                  </a:cubicBezTo>
                  <a:cubicBezTo>
                    <a:pt x="67930" y="12006"/>
                    <a:pt x="67708" y="11784"/>
                    <a:pt x="67486" y="11566"/>
                  </a:cubicBezTo>
                  <a:cubicBezTo>
                    <a:pt x="67389" y="11474"/>
                    <a:pt x="67293" y="11377"/>
                    <a:pt x="67184" y="11302"/>
                  </a:cubicBezTo>
                  <a:cubicBezTo>
                    <a:pt x="66644" y="10912"/>
                    <a:pt x="66129" y="10485"/>
                    <a:pt x="65542" y="10159"/>
                  </a:cubicBezTo>
                  <a:cubicBezTo>
                    <a:pt x="65073" y="9899"/>
                    <a:pt x="64637" y="9585"/>
                    <a:pt x="64139" y="9380"/>
                  </a:cubicBezTo>
                  <a:cubicBezTo>
                    <a:pt x="63565" y="9141"/>
                    <a:pt x="62987" y="8906"/>
                    <a:pt x="62401" y="8693"/>
                  </a:cubicBezTo>
                  <a:cubicBezTo>
                    <a:pt x="61618" y="8412"/>
                    <a:pt x="60738" y="8211"/>
                    <a:pt x="59821" y="8022"/>
                  </a:cubicBezTo>
                  <a:cubicBezTo>
                    <a:pt x="59515" y="7960"/>
                    <a:pt x="59201" y="7939"/>
                    <a:pt x="58899" y="7863"/>
                  </a:cubicBezTo>
                  <a:cubicBezTo>
                    <a:pt x="58660" y="7800"/>
                    <a:pt x="58418" y="7780"/>
                    <a:pt x="58175" y="7767"/>
                  </a:cubicBezTo>
                  <a:cubicBezTo>
                    <a:pt x="58062" y="7763"/>
                    <a:pt x="57944" y="7771"/>
                    <a:pt x="57844" y="7733"/>
                  </a:cubicBezTo>
                  <a:cubicBezTo>
                    <a:pt x="57563" y="7629"/>
                    <a:pt x="57274" y="7645"/>
                    <a:pt x="56985" y="7637"/>
                  </a:cubicBezTo>
                  <a:cubicBezTo>
                    <a:pt x="56650" y="7629"/>
                    <a:pt x="56315" y="7650"/>
                    <a:pt x="55988" y="7541"/>
                  </a:cubicBezTo>
                  <a:cubicBezTo>
                    <a:pt x="55912" y="7515"/>
                    <a:pt x="55828" y="7510"/>
                    <a:pt x="55743" y="7510"/>
                  </a:cubicBezTo>
                  <a:cubicBezTo>
                    <a:pt x="55692" y="7510"/>
                    <a:pt x="55641" y="7511"/>
                    <a:pt x="55590" y="7511"/>
                  </a:cubicBezTo>
                  <a:cubicBezTo>
                    <a:pt x="53760" y="7511"/>
                    <a:pt x="51930" y="7511"/>
                    <a:pt x="50099" y="7516"/>
                  </a:cubicBezTo>
                  <a:cubicBezTo>
                    <a:pt x="50075" y="7516"/>
                    <a:pt x="50050" y="7516"/>
                    <a:pt x="50026" y="7516"/>
                  </a:cubicBezTo>
                  <a:cubicBezTo>
                    <a:pt x="49891" y="7516"/>
                    <a:pt x="49758" y="7519"/>
                    <a:pt x="49634" y="7558"/>
                  </a:cubicBezTo>
                  <a:cubicBezTo>
                    <a:pt x="49391" y="7629"/>
                    <a:pt x="49148" y="7629"/>
                    <a:pt x="48906" y="7629"/>
                  </a:cubicBezTo>
                  <a:cubicBezTo>
                    <a:pt x="48091" y="7632"/>
                    <a:pt x="47277" y="7640"/>
                    <a:pt x="46462" y="7640"/>
                  </a:cubicBezTo>
                  <a:cubicBezTo>
                    <a:pt x="46204" y="7640"/>
                    <a:pt x="45947" y="7639"/>
                    <a:pt x="45689" y="7637"/>
                  </a:cubicBezTo>
                  <a:cubicBezTo>
                    <a:pt x="45668" y="7637"/>
                    <a:pt x="45647" y="7637"/>
                    <a:pt x="45626" y="7637"/>
                  </a:cubicBezTo>
                  <a:cubicBezTo>
                    <a:pt x="45420" y="7637"/>
                    <a:pt x="45214" y="7643"/>
                    <a:pt x="45008" y="7643"/>
                  </a:cubicBezTo>
                  <a:cubicBezTo>
                    <a:pt x="44656" y="7643"/>
                    <a:pt x="44305" y="7624"/>
                    <a:pt x="43959" y="7520"/>
                  </a:cubicBezTo>
                  <a:cubicBezTo>
                    <a:pt x="43897" y="7523"/>
                    <a:pt x="43836" y="7525"/>
                    <a:pt x="43775" y="7525"/>
                  </a:cubicBezTo>
                  <a:cubicBezTo>
                    <a:pt x="43303" y="7525"/>
                    <a:pt x="42838" y="7433"/>
                    <a:pt x="42367" y="7373"/>
                  </a:cubicBezTo>
                  <a:cubicBezTo>
                    <a:pt x="42325" y="7365"/>
                    <a:pt x="42279" y="7369"/>
                    <a:pt x="42233" y="7365"/>
                  </a:cubicBezTo>
                  <a:cubicBezTo>
                    <a:pt x="42166" y="7356"/>
                    <a:pt x="42099" y="7352"/>
                    <a:pt x="42036" y="7340"/>
                  </a:cubicBezTo>
                  <a:cubicBezTo>
                    <a:pt x="41668" y="7260"/>
                    <a:pt x="41295" y="7181"/>
                    <a:pt x="40931" y="7097"/>
                  </a:cubicBezTo>
                  <a:cubicBezTo>
                    <a:pt x="39951" y="6862"/>
                    <a:pt x="39012" y="6523"/>
                    <a:pt x="38108" y="6075"/>
                  </a:cubicBezTo>
                  <a:cubicBezTo>
                    <a:pt x="37107" y="5576"/>
                    <a:pt x="36185" y="4948"/>
                    <a:pt x="35289" y="4290"/>
                  </a:cubicBezTo>
                  <a:cubicBezTo>
                    <a:pt x="34769" y="3905"/>
                    <a:pt x="34254" y="3516"/>
                    <a:pt x="33726" y="3139"/>
                  </a:cubicBezTo>
                  <a:cubicBezTo>
                    <a:pt x="33186" y="2753"/>
                    <a:pt x="32642" y="2368"/>
                    <a:pt x="32076" y="2008"/>
                  </a:cubicBezTo>
                  <a:cubicBezTo>
                    <a:pt x="31092" y="1379"/>
                    <a:pt x="30066" y="864"/>
                    <a:pt x="28947" y="517"/>
                  </a:cubicBezTo>
                  <a:cubicBezTo>
                    <a:pt x="28265" y="307"/>
                    <a:pt x="27582" y="123"/>
                    <a:pt x="26857" y="123"/>
                  </a:cubicBezTo>
                  <a:cubicBezTo>
                    <a:pt x="26748" y="123"/>
                    <a:pt x="26640" y="89"/>
                    <a:pt x="26531" y="73"/>
                  </a:cubicBezTo>
                  <a:cubicBezTo>
                    <a:pt x="26397" y="52"/>
                    <a:pt x="26267" y="10"/>
                    <a:pt x="26133" y="10"/>
                  </a:cubicBezTo>
                  <a:cubicBezTo>
                    <a:pt x="26092" y="11"/>
                    <a:pt x="26052" y="11"/>
                    <a:pt x="26012" y="11"/>
                  </a:cubicBezTo>
                  <a:cubicBezTo>
                    <a:pt x="25809" y="11"/>
                    <a:pt x="25605" y="1"/>
                    <a:pt x="25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4031450" y="3685375"/>
              <a:ext cx="1712500" cy="1373625"/>
            </a:xfrm>
            <a:custGeom>
              <a:avLst/>
              <a:gdLst/>
              <a:ahLst/>
              <a:cxnLst/>
              <a:rect l="l" t="t" r="r" b="b"/>
              <a:pathLst>
                <a:path w="68500" h="54945" extrusionOk="0">
                  <a:moveTo>
                    <a:pt x="48233" y="1"/>
                  </a:moveTo>
                  <a:cubicBezTo>
                    <a:pt x="48054" y="1"/>
                    <a:pt x="47875" y="22"/>
                    <a:pt x="47695" y="66"/>
                  </a:cubicBezTo>
                  <a:cubicBezTo>
                    <a:pt x="47577" y="94"/>
                    <a:pt x="47449" y="121"/>
                    <a:pt x="47326" y="121"/>
                  </a:cubicBezTo>
                  <a:cubicBezTo>
                    <a:pt x="47318" y="121"/>
                    <a:pt x="47310" y="121"/>
                    <a:pt x="47301" y="121"/>
                  </a:cubicBezTo>
                  <a:cubicBezTo>
                    <a:pt x="47285" y="120"/>
                    <a:pt x="47268" y="120"/>
                    <a:pt x="47252" y="120"/>
                  </a:cubicBezTo>
                  <a:cubicBezTo>
                    <a:pt x="46952" y="120"/>
                    <a:pt x="46670" y="191"/>
                    <a:pt x="46380" y="259"/>
                  </a:cubicBezTo>
                  <a:cubicBezTo>
                    <a:pt x="45835" y="385"/>
                    <a:pt x="45291" y="514"/>
                    <a:pt x="44784" y="736"/>
                  </a:cubicBezTo>
                  <a:cubicBezTo>
                    <a:pt x="43858" y="1138"/>
                    <a:pt x="42991" y="1645"/>
                    <a:pt x="42288" y="2387"/>
                  </a:cubicBezTo>
                  <a:cubicBezTo>
                    <a:pt x="42133" y="2546"/>
                    <a:pt x="41973" y="2705"/>
                    <a:pt x="41810" y="2860"/>
                  </a:cubicBezTo>
                  <a:cubicBezTo>
                    <a:pt x="41328" y="3308"/>
                    <a:pt x="40993" y="3857"/>
                    <a:pt x="40721" y="4447"/>
                  </a:cubicBezTo>
                  <a:cubicBezTo>
                    <a:pt x="40553" y="4820"/>
                    <a:pt x="40440" y="5197"/>
                    <a:pt x="40457" y="5612"/>
                  </a:cubicBezTo>
                  <a:cubicBezTo>
                    <a:pt x="40466" y="5880"/>
                    <a:pt x="40461" y="6148"/>
                    <a:pt x="40461" y="6416"/>
                  </a:cubicBezTo>
                  <a:cubicBezTo>
                    <a:pt x="40457" y="6877"/>
                    <a:pt x="40604" y="7287"/>
                    <a:pt x="40847" y="7677"/>
                  </a:cubicBezTo>
                  <a:cubicBezTo>
                    <a:pt x="40972" y="7886"/>
                    <a:pt x="41090" y="8100"/>
                    <a:pt x="41199" y="8322"/>
                  </a:cubicBezTo>
                  <a:cubicBezTo>
                    <a:pt x="41236" y="8397"/>
                    <a:pt x="41253" y="8498"/>
                    <a:pt x="41236" y="8577"/>
                  </a:cubicBezTo>
                  <a:cubicBezTo>
                    <a:pt x="41194" y="8795"/>
                    <a:pt x="41157" y="9021"/>
                    <a:pt x="41069" y="9222"/>
                  </a:cubicBezTo>
                  <a:cubicBezTo>
                    <a:pt x="40884" y="9633"/>
                    <a:pt x="40767" y="10060"/>
                    <a:pt x="40616" y="10483"/>
                  </a:cubicBezTo>
                  <a:cubicBezTo>
                    <a:pt x="40445" y="10969"/>
                    <a:pt x="40210" y="11421"/>
                    <a:pt x="39900" y="11836"/>
                  </a:cubicBezTo>
                  <a:cubicBezTo>
                    <a:pt x="39724" y="12075"/>
                    <a:pt x="39486" y="12197"/>
                    <a:pt x="39245" y="12197"/>
                  </a:cubicBezTo>
                  <a:cubicBezTo>
                    <a:pt x="39051" y="12197"/>
                    <a:pt x="38856" y="12118"/>
                    <a:pt x="38690" y="11957"/>
                  </a:cubicBezTo>
                  <a:cubicBezTo>
                    <a:pt x="38367" y="11647"/>
                    <a:pt x="38053" y="11329"/>
                    <a:pt x="37743" y="11007"/>
                  </a:cubicBezTo>
                  <a:cubicBezTo>
                    <a:pt x="37387" y="10634"/>
                    <a:pt x="36981" y="10320"/>
                    <a:pt x="36554" y="10039"/>
                  </a:cubicBezTo>
                  <a:cubicBezTo>
                    <a:pt x="35632" y="9440"/>
                    <a:pt x="34660" y="8950"/>
                    <a:pt x="33575" y="8720"/>
                  </a:cubicBezTo>
                  <a:cubicBezTo>
                    <a:pt x="32189" y="8426"/>
                    <a:pt x="32424" y="8435"/>
                    <a:pt x="31196" y="8431"/>
                  </a:cubicBezTo>
                  <a:cubicBezTo>
                    <a:pt x="30706" y="8431"/>
                    <a:pt x="30216" y="8435"/>
                    <a:pt x="29722" y="8439"/>
                  </a:cubicBezTo>
                  <a:cubicBezTo>
                    <a:pt x="29655" y="8439"/>
                    <a:pt x="29587" y="8435"/>
                    <a:pt x="29520" y="8435"/>
                  </a:cubicBezTo>
                  <a:cubicBezTo>
                    <a:pt x="29453" y="8435"/>
                    <a:pt x="29387" y="8439"/>
                    <a:pt x="29324" y="8456"/>
                  </a:cubicBezTo>
                  <a:cubicBezTo>
                    <a:pt x="28893" y="8573"/>
                    <a:pt x="28445" y="8594"/>
                    <a:pt x="28013" y="8699"/>
                  </a:cubicBezTo>
                  <a:cubicBezTo>
                    <a:pt x="27209" y="8891"/>
                    <a:pt x="26417" y="9130"/>
                    <a:pt x="25655" y="9436"/>
                  </a:cubicBezTo>
                  <a:cubicBezTo>
                    <a:pt x="25018" y="9696"/>
                    <a:pt x="24386" y="9972"/>
                    <a:pt x="23787" y="10328"/>
                  </a:cubicBezTo>
                  <a:cubicBezTo>
                    <a:pt x="23058" y="10759"/>
                    <a:pt x="22321" y="11174"/>
                    <a:pt x="21647" y="11689"/>
                  </a:cubicBezTo>
                  <a:cubicBezTo>
                    <a:pt x="20922" y="12246"/>
                    <a:pt x="20189" y="12791"/>
                    <a:pt x="19557" y="13461"/>
                  </a:cubicBezTo>
                  <a:cubicBezTo>
                    <a:pt x="19360" y="13670"/>
                    <a:pt x="19150" y="13871"/>
                    <a:pt x="18941" y="14073"/>
                  </a:cubicBezTo>
                  <a:cubicBezTo>
                    <a:pt x="18279" y="14709"/>
                    <a:pt x="17689" y="15404"/>
                    <a:pt x="17140" y="16137"/>
                  </a:cubicBezTo>
                  <a:cubicBezTo>
                    <a:pt x="16378" y="17155"/>
                    <a:pt x="15707" y="18236"/>
                    <a:pt x="15113" y="19358"/>
                  </a:cubicBezTo>
                  <a:cubicBezTo>
                    <a:pt x="14736" y="20066"/>
                    <a:pt x="14455" y="20820"/>
                    <a:pt x="14145" y="21557"/>
                  </a:cubicBezTo>
                  <a:cubicBezTo>
                    <a:pt x="13764" y="22466"/>
                    <a:pt x="13479" y="23400"/>
                    <a:pt x="13240" y="24351"/>
                  </a:cubicBezTo>
                  <a:cubicBezTo>
                    <a:pt x="13132" y="24787"/>
                    <a:pt x="13023" y="25218"/>
                    <a:pt x="12905" y="25645"/>
                  </a:cubicBezTo>
                  <a:cubicBezTo>
                    <a:pt x="12780" y="26098"/>
                    <a:pt x="12708" y="26558"/>
                    <a:pt x="12637" y="27019"/>
                  </a:cubicBezTo>
                  <a:cubicBezTo>
                    <a:pt x="12579" y="27434"/>
                    <a:pt x="12470" y="27844"/>
                    <a:pt x="12449" y="28271"/>
                  </a:cubicBezTo>
                  <a:cubicBezTo>
                    <a:pt x="12436" y="28510"/>
                    <a:pt x="12357" y="28749"/>
                    <a:pt x="12332" y="28992"/>
                  </a:cubicBezTo>
                  <a:cubicBezTo>
                    <a:pt x="12306" y="29260"/>
                    <a:pt x="12315" y="29528"/>
                    <a:pt x="12306" y="29796"/>
                  </a:cubicBezTo>
                  <a:cubicBezTo>
                    <a:pt x="12302" y="29838"/>
                    <a:pt x="12298" y="29888"/>
                    <a:pt x="12281" y="29926"/>
                  </a:cubicBezTo>
                  <a:cubicBezTo>
                    <a:pt x="12177" y="30181"/>
                    <a:pt x="12193" y="30454"/>
                    <a:pt x="12189" y="30722"/>
                  </a:cubicBezTo>
                  <a:cubicBezTo>
                    <a:pt x="12185" y="31032"/>
                    <a:pt x="12185" y="31346"/>
                    <a:pt x="12177" y="31660"/>
                  </a:cubicBezTo>
                  <a:cubicBezTo>
                    <a:pt x="12177" y="31790"/>
                    <a:pt x="12185" y="31932"/>
                    <a:pt x="12147" y="32058"/>
                  </a:cubicBezTo>
                  <a:cubicBezTo>
                    <a:pt x="12051" y="32338"/>
                    <a:pt x="12059" y="32627"/>
                    <a:pt x="12059" y="32917"/>
                  </a:cubicBezTo>
                  <a:cubicBezTo>
                    <a:pt x="12055" y="34772"/>
                    <a:pt x="12043" y="36623"/>
                    <a:pt x="12059" y="38479"/>
                  </a:cubicBezTo>
                  <a:cubicBezTo>
                    <a:pt x="12068" y="39157"/>
                    <a:pt x="11913" y="39802"/>
                    <a:pt x="11762" y="40452"/>
                  </a:cubicBezTo>
                  <a:cubicBezTo>
                    <a:pt x="11695" y="40732"/>
                    <a:pt x="11557" y="40996"/>
                    <a:pt x="11368" y="41222"/>
                  </a:cubicBezTo>
                  <a:cubicBezTo>
                    <a:pt x="10886" y="41792"/>
                    <a:pt x="10321" y="42257"/>
                    <a:pt x="9626" y="42550"/>
                  </a:cubicBezTo>
                  <a:cubicBezTo>
                    <a:pt x="9341" y="42671"/>
                    <a:pt x="9048" y="42776"/>
                    <a:pt x="8759" y="42893"/>
                  </a:cubicBezTo>
                  <a:cubicBezTo>
                    <a:pt x="8218" y="43107"/>
                    <a:pt x="7678" y="43308"/>
                    <a:pt x="7146" y="43539"/>
                  </a:cubicBezTo>
                  <a:cubicBezTo>
                    <a:pt x="6028" y="44016"/>
                    <a:pt x="5056" y="44728"/>
                    <a:pt x="4143" y="45515"/>
                  </a:cubicBezTo>
                  <a:cubicBezTo>
                    <a:pt x="3636" y="45955"/>
                    <a:pt x="3226" y="46491"/>
                    <a:pt x="2819" y="47019"/>
                  </a:cubicBezTo>
                  <a:cubicBezTo>
                    <a:pt x="2493" y="47442"/>
                    <a:pt x="2204" y="47890"/>
                    <a:pt x="1927" y="48347"/>
                  </a:cubicBezTo>
                  <a:cubicBezTo>
                    <a:pt x="1462" y="49118"/>
                    <a:pt x="1102" y="49930"/>
                    <a:pt x="788" y="50764"/>
                  </a:cubicBezTo>
                  <a:cubicBezTo>
                    <a:pt x="583" y="51308"/>
                    <a:pt x="466" y="51874"/>
                    <a:pt x="319" y="52435"/>
                  </a:cubicBezTo>
                  <a:cubicBezTo>
                    <a:pt x="231" y="52757"/>
                    <a:pt x="260" y="53101"/>
                    <a:pt x="139" y="53419"/>
                  </a:cubicBezTo>
                  <a:cubicBezTo>
                    <a:pt x="168" y="53934"/>
                    <a:pt x="22" y="54433"/>
                    <a:pt x="1" y="54944"/>
                  </a:cubicBezTo>
                  <a:cubicBezTo>
                    <a:pt x="25" y="54943"/>
                    <a:pt x="49" y="54943"/>
                    <a:pt x="73" y="54943"/>
                  </a:cubicBezTo>
                  <a:cubicBezTo>
                    <a:pt x="146" y="54943"/>
                    <a:pt x="220" y="54945"/>
                    <a:pt x="293" y="54945"/>
                  </a:cubicBezTo>
                  <a:cubicBezTo>
                    <a:pt x="391" y="54945"/>
                    <a:pt x="489" y="54942"/>
                    <a:pt x="583" y="54927"/>
                  </a:cubicBezTo>
                  <a:cubicBezTo>
                    <a:pt x="1035" y="54856"/>
                    <a:pt x="1488" y="54810"/>
                    <a:pt x="1944" y="54780"/>
                  </a:cubicBezTo>
                  <a:cubicBezTo>
                    <a:pt x="2003" y="54776"/>
                    <a:pt x="2061" y="54734"/>
                    <a:pt x="2120" y="54709"/>
                  </a:cubicBezTo>
                  <a:cubicBezTo>
                    <a:pt x="2087" y="54169"/>
                    <a:pt x="2187" y="53641"/>
                    <a:pt x="2292" y="53118"/>
                  </a:cubicBezTo>
                  <a:cubicBezTo>
                    <a:pt x="2644" y="51325"/>
                    <a:pt x="3335" y="49679"/>
                    <a:pt x="4461" y="48221"/>
                  </a:cubicBezTo>
                  <a:cubicBezTo>
                    <a:pt x="5450" y="46948"/>
                    <a:pt x="6677" y="45976"/>
                    <a:pt x="8151" y="45327"/>
                  </a:cubicBezTo>
                  <a:cubicBezTo>
                    <a:pt x="8700" y="45084"/>
                    <a:pt x="9261" y="44870"/>
                    <a:pt x="9810" y="44628"/>
                  </a:cubicBezTo>
                  <a:cubicBezTo>
                    <a:pt x="10279" y="44422"/>
                    <a:pt x="10744" y="44204"/>
                    <a:pt x="11201" y="43974"/>
                  </a:cubicBezTo>
                  <a:cubicBezTo>
                    <a:pt x="11720" y="43714"/>
                    <a:pt x="12189" y="43375"/>
                    <a:pt x="12600" y="42960"/>
                  </a:cubicBezTo>
                  <a:cubicBezTo>
                    <a:pt x="12675" y="42881"/>
                    <a:pt x="12767" y="42818"/>
                    <a:pt x="12851" y="42747"/>
                  </a:cubicBezTo>
                  <a:cubicBezTo>
                    <a:pt x="12914" y="42655"/>
                    <a:pt x="12968" y="42558"/>
                    <a:pt x="13035" y="42470"/>
                  </a:cubicBezTo>
                  <a:cubicBezTo>
                    <a:pt x="13488" y="41867"/>
                    <a:pt x="13751" y="41185"/>
                    <a:pt x="13902" y="40460"/>
                  </a:cubicBezTo>
                  <a:cubicBezTo>
                    <a:pt x="14003" y="39978"/>
                    <a:pt x="14082" y="39492"/>
                    <a:pt x="14078" y="38998"/>
                  </a:cubicBezTo>
                  <a:cubicBezTo>
                    <a:pt x="14070" y="38261"/>
                    <a:pt x="14078" y="37528"/>
                    <a:pt x="14078" y="36791"/>
                  </a:cubicBezTo>
                  <a:cubicBezTo>
                    <a:pt x="14074" y="35719"/>
                    <a:pt x="14066" y="34646"/>
                    <a:pt x="14070" y="33574"/>
                  </a:cubicBezTo>
                  <a:cubicBezTo>
                    <a:pt x="14070" y="33017"/>
                    <a:pt x="14057" y="32460"/>
                    <a:pt x="14154" y="31907"/>
                  </a:cubicBezTo>
                  <a:cubicBezTo>
                    <a:pt x="14179" y="31777"/>
                    <a:pt x="14170" y="31639"/>
                    <a:pt x="14174" y="31505"/>
                  </a:cubicBezTo>
                  <a:cubicBezTo>
                    <a:pt x="14200" y="31015"/>
                    <a:pt x="14216" y="30525"/>
                    <a:pt x="14292" y="30039"/>
                  </a:cubicBezTo>
                  <a:cubicBezTo>
                    <a:pt x="14355" y="29620"/>
                    <a:pt x="14384" y="29197"/>
                    <a:pt x="14438" y="28778"/>
                  </a:cubicBezTo>
                  <a:cubicBezTo>
                    <a:pt x="14602" y="27471"/>
                    <a:pt x="14866" y="26181"/>
                    <a:pt x="15196" y="24908"/>
                  </a:cubicBezTo>
                  <a:cubicBezTo>
                    <a:pt x="15682" y="23069"/>
                    <a:pt x="16373" y="21306"/>
                    <a:pt x="17299" y="19639"/>
                  </a:cubicBezTo>
                  <a:cubicBezTo>
                    <a:pt x="17994" y="18387"/>
                    <a:pt x="18807" y="17218"/>
                    <a:pt x="19779" y="16158"/>
                  </a:cubicBezTo>
                  <a:cubicBezTo>
                    <a:pt x="20051" y="15861"/>
                    <a:pt x="20306" y="15551"/>
                    <a:pt x="20595" y="15275"/>
                  </a:cubicBezTo>
                  <a:cubicBezTo>
                    <a:pt x="22015" y="13905"/>
                    <a:pt x="23573" y="12715"/>
                    <a:pt x="25354" y="11840"/>
                  </a:cubicBezTo>
                  <a:cubicBezTo>
                    <a:pt x="26459" y="11296"/>
                    <a:pt x="27619" y="10910"/>
                    <a:pt x="28834" y="10692"/>
                  </a:cubicBezTo>
                  <a:cubicBezTo>
                    <a:pt x="29518" y="10569"/>
                    <a:pt x="30205" y="10462"/>
                    <a:pt x="30897" y="10462"/>
                  </a:cubicBezTo>
                  <a:cubicBezTo>
                    <a:pt x="31007" y="10462"/>
                    <a:pt x="31116" y="10465"/>
                    <a:pt x="31226" y="10470"/>
                  </a:cubicBezTo>
                  <a:cubicBezTo>
                    <a:pt x="32461" y="10537"/>
                    <a:pt x="33659" y="10747"/>
                    <a:pt x="34769" y="11342"/>
                  </a:cubicBezTo>
                  <a:cubicBezTo>
                    <a:pt x="35544" y="11752"/>
                    <a:pt x="36231" y="12276"/>
                    <a:pt x="36796" y="12958"/>
                  </a:cubicBezTo>
                  <a:cubicBezTo>
                    <a:pt x="37006" y="13214"/>
                    <a:pt x="37245" y="13453"/>
                    <a:pt x="37483" y="13687"/>
                  </a:cubicBezTo>
                  <a:cubicBezTo>
                    <a:pt x="37705" y="13909"/>
                    <a:pt x="37965" y="14085"/>
                    <a:pt x="38258" y="14202"/>
                  </a:cubicBezTo>
                  <a:cubicBezTo>
                    <a:pt x="38525" y="14309"/>
                    <a:pt x="38797" y="14355"/>
                    <a:pt x="39071" y="14355"/>
                  </a:cubicBezTo>
                  <a:cubicBezTo>
                    <a:pt x="39282" y="14355"/>
                    <a:pt x="39495" y="14327"/>
                    <a:pt x="39707" y="14278"/>
                  </a:cubicBezTo>
                  <a:cubicBezTo>
                    <a:pt x="40239" y="14152"/>
                    <a:pt x="40696" y="13876"/>
                    <a:pt x="41102" y="13515"/>
                  </a:cubicBezTo>
                  <a:cubicBezTo>
                    <a:pt x="41559" y="13109"/>
                    <a:pt x="41906" y="12615"/>
                    <a:pt x="42166" y="12066"/>
                  </a:cubicBezTo>
                  <a:cubicBezTo>
                    <a:pt x="42614" y="11115"/>
                    <a:pt x="42958" y="10127"/>
                    <a:pt x="43209" y="9105"/>
                  </a:cubicBezTo>
                  <a:cubicBezTo>
                    <a:pt x="43289" y="8774"/>
                    <a:pt x="43293" y="8439"/>
                    <a:pt x="43259" y="8108"/>
                  </a:cubicBezTo>
                  <a:cubicBezTo>
                    <a:pt x="43243" y="7932"/>
                    <a:pt x="43188" y="7756"/>
                    <a:pt x="43117" y="7597"/>
                  </a:cubicBezTo>
                  <a:cubicBezTo>
                    <a:pt x="43016" y="7375"/>
                    <a:pt x="42899" y="7157"/>
                    <a:pt x="42761" y="6952"/>
                  </a:cubicBezTo>
                  <a:cubicBezTo>
                    <a:pt x="42334" y="6328"/>
                    <a:pt x="42380" y="5691"/>
                    <a:pt x="42723" y="5059"/>
                  </a:cubicBezTo>
                  <a:cubicBezTo>
                    <a:pt x="42970" y="4602"/>
                    <a:pt x="43289" y="4200"/>
                    <a:pt x="43678" y="3857"/>
                  </a:cubicBezTo>
                  <a:cubicBezTo>
                    <a:pt x="44495" y="3136"/>
                    <a:pt x="45421" y="2617"/>
                    <a:pt x="46476" y="2345"/>
                  </a:cubicBezTo>
                  <a:cubicBezTo>
                    <a:pt x="47044" y="2197"/>
                    <a:pt x="47613" y="2115"/>
                    <a:pt x="48180" y="2115"/>
                  </a:cubicBezTo>
                  <a:cubicBezTo>
                    <a:pt x="48758" y="2115"/>
                    <a:pt x="49334" y="2201"/>
                    <a:pt x="49906" y="2391"/>
                  </a:cubicBezTo>
                  <a:cubicBezTo>
                    <a:pt x="50442" y="2567"/>
                    <a:pt x="50933" y="2826"/>
                    <a:pt x="51318" y="3254"/>
                  </a:cubicBezTo>
                  <a:cubicBezTo>
                    <a:pt x="51645" y="3614"/>
                    <a:pt x="51833" y="4037"/>
                    <a:pt x="51875" y="4514"/>
                  </a:cubicBezTo>
                  <a:cubicBezTo>
                    <a:pt x="51921" y="5051"/>
                    <a:pt x="51908" y="5582"/>
                    <a:pt x="51783" y="6114"/>
                  </a:cubicBezTo>
                  <a:cubicBezTo>
                    <a:pt x="51640" y="6722"/>
                    <a:pt x="51511" y="7329"/>
                    <a:pt x="51393" y="7945"/>
                  </a:cubicBezTo>
                  <a:cubicBezTo>
                    <a:pt x="51175" y="9092"/>
                    <a:pt x="51393" y="10160"/>
                    <a:pt x="52059" y="11128"/>
                  </a:cubicBezTo>
                  <a:cubicBezTo>
                    <a:pt x="52172" y="11296"/>
                    <a:pt x="52290" y="11455"/>
                    <a:pt x="52407" y="11618"/>
                  </a:cubicBezTo>
                  <a:cubicBezTo>
                    <a:pt x="52541" y="11731"/>
                    <a:pt x="52679" y="11848"/>
                    <a:pt x="52817" y="11957"/>
                  </a:cubicBezTo>
                  <a:cubicBezTo>
                    <a:pt x="53119" y="12188"/>
                    <a:pt x="53429" y="12401"/>
                    <a:pt x="53793" y="12527"/>
                  </a:cubicBezTo>
                  <a:cubicBezTo>
                    <a:pt x="53850" y="12546"/>
                    <a:pt x="53909" y="12556"/>
                    <a:pt x="53967" y="12556"/>
                  </a:cubicBezTo>
                  <a:cubicBezTo>
                    <a:pt x="54134" y="12556"/>
                    <a:pt x="54293" y="12477"/>
                    <a:pt x="54380" y="12334"/>
                  </a:cubicBezTo>
                  <a:cubicBezTo>
                    <a:pt x="54434" y="12242"/>
                    <a:pt x="54484" y="12142"/>
                    <a:pt x="54530" y="12037"/>
                  </a:cubicBezTo>
                  <a:cubicBezTo>
                    <a:pt x="55297" y="10253"/>
                    <a:pt x="56700" y="9201"/>
                    <a:pt x="58501" y="8623"/>
                  </a:cubicBezTo>
                  <a:cubicBezTo>
                    <a:pt x="59133" y="8422"/>
                    <a:pt x="59786" y="8309"/>
                    <a:pt x="60447" y="8309"/>
                  </a:cubicBezTo>
                  <a:cubicBezTo>
                    <a:pt x="60611" y="8309"/>
                    <a:pt x="60775" y="8316"/>
                    <a:pt x="60939" y="8330"/>
                  </a:cubicBezTo>
                  <a:cubicBezTo>
                    <a:pt x="61898" y="8414"/>
                    <a:pt x="62824" y="8644"/>
                    <a:pt x="63703" y="9051"/>
                  </a:cubicBezTo>
                  <a:cubicBezTo>
                    <a:pt x="65035" y="9670"/>
                    <a:pt x="66179" y="10546"/>
                    <a:pt x="67142" y="11652"/>
                  </a:cubicBezTo>
                  <a:cubicBezTo>
                    <a:pt x="67226" y="11752"/>
                    <a:pt x="67326" y="11844"/>
                    <a:pt x="67418" y="11941"/>
                  </a:cubicBezTo>
                  <a:cubicBezTo>
                    <a:pt x="67720" y="11538"/>
                    <a:pt x="68306" y="10529"/>
                    <a:pt x="68499" y="10077"/>
                  </a:cubicBezTo>
                  <a:cubicBezTo>
                    <a:pt x="68193" y="9880"/>
                    <a:pt x="67967" y="9599"/>
                    <a:pt x="67716" y="9348"/>
                  </a:cubicBezTo>
                  <a:cubicBezTo>
                    <a:pt x="67310" y="8933"/>
                    <a:pt x="66849" y="8586"/>
                    <a:pt x="66375" y="8246"/>
                  </a:cubicBezTo>
                  <a:cubicBezTo>
                    <a:pt x="65885" y="7894"/>
                    <a:pt x="65349" y="7618"/>
                    <a:pt x="64817" y="7337"/>
                  </a:cubicBezTo>
                  <a:cubicBezTo>
                    <a:pt x="64202" y="7011"/>
                    <a:pt x="63544" y="6805"/>
                    <a:pt x="62882" y="6600"/>
                  </a:cubicBezTo>
                  <a:cubicBezTo>
                    <a:pt x="62375" y="6445"/>
                    <a:pt x="61839" y="6370"/>
                    <a:pt x="61312" y="6315"/>
                  </a:cubicBezTo>
                  <a:cubicBezTo>
                    <a:pt x="61082" y="6294"/>
                    <a:pt x="60851" y="6286"/>
                    <a:pt x="60619" y="6286"/>
                  </a:cubicBezTo>
                  <a:cubicBezTo>
                    <a:pt x="60314" y="6286"/>
                    <a:pt x="60008" y="6299"/>
                    <a:pt x="59703" y="6311"/>
                  </a:cubicBezTo>
                  <a:cubicBezTo>
                    <a:pt x="59439" y="6320"/>
                    <a:pt x="59175" y="6374"/>
                    <a:pt x="58916" y="6441"/>
                  </a:cubicBezTo>
                  <a:cubicBezTo>
                    <a:pt x="58510" y="6550"/>
                    <a:pt x="58082" y="6579"/>
                    <a:pt x="57689" y="6747"/>
                  </a:cubicBezTo>
                  <a:cubicBezTo>
                    <a:pt x="57073" y="7002"/>
                    <a:pt x="56453" y="7249"/>
                    <a:pt x="55888" y="7618"/>
                  </a:cubicBezTo>
                  <a:cubicBezTo>
                    <a:pt x="55377" y="7945"/>
                    <a:pt x="54891" y="8288"/>
                    <a:pt x="54463" y="8720"/>
                  </a:cubicBezTo>
                  <a:cubicBezTo>
                    <a:pt x="54275" y="8912"/>
                    <a:pt x="54091" y="9101"/>
                    <a:pt x="53898" y="9289"/>
                  </a:cubicBezTo>
                  <a:cubicBezTo>
                    <a:pt x="53835" y="9352"/>
                    <a:pt x="53760" y="9402"/>
                    <a:pt x="53693" y="9457"/>
                  </a:cubicBezTo>
                  <a:cubicBezTo>
                    <a:pt x="53681" y="9465"/>
                    <a:pt x="53663" y="9469"/>
                    <a:pt x="53644" y="9469"/>
                  </a:cubicBezTo>
                  <a:cubicBezTo>
                    <a:pt x="53592" y="9469"/>
                    <a:pt x="53526" y="9444"/>
                    <a:pt x="53517" y="9411"/>
                  </a:cubicBezTo>
                  <a:cubicBezTo>
                    <a:pt x="53488" y="9306"/>
                    <a:pt x="53471" y="9193"/>
                    <a:pt x="53433" y="9092"/>
                  </a:cubicBezTo>
                  <a:cubicBezTo>
                    <a:pt x="53345" y="8854"/>
                    <a:pt x="53320" y="8619"/>
                    <a:pt x="53416" y="8372"/>
                  </a:cubicBezTo>
                  <a:cubicBezTo>
                    <a:pt x="53454" y="8271"/>
                    <a:pt x="53450" y="8154"/>
                    <a:pt x="53467" y="8045"/>
                  </a:cubicBezTo>
                  <a:cubicBezTo>
                    <a:pt x="53483" y="7911"/>
                    <a:pt x="53500" y="7781"/>
                    <a:pt x="53529" y="7652"/>
                  </a:cubicBezTo>
                  <a:cubicBezTo>
                    <a:pt x="53684" y="6977"/>
                    <a:pt x="53890" y="6315"/>
                    <a:pt x="53881" y="5616"/>
                  </a:cubicBezTo>
                  <a:cubicBezTo>
                    <a:pt x="53881" y="5553"/>
                    <a:pt x="53894" y="5482"/>
                    <a:pt x="53915" y="5419"/>
                  </a:cubicBezTo>
                  <a:cubicBezTo>
                    <a:pt x="54007" y="5159"/>
                    <a:pt x="54011" y="4900"/>
                    <a:pt x="53919" y="4632"/>
                  </a:cubicBezTo>
                  <a:cubicBezTo>
                    <a:pt x="53894" y="4552"/>
                    <a:pt x="53881" y="4460"/>
                    <a:pt x="53881" y="4372"/>
                  </a:cubicBezTo>
                  <a:cubicBezTo>
                    <a:pt x="53869" y="3731"/>
                    <a:pt x="53663" y="3149"/>
                    <a:pt x="53358" y="2596"/>
                  </a:cubicBezTo>
                  <a:cubicBezTo>
                    <a:pt x="53073" y="2077"/>
                    <a:pt x="52704" y="1620"/>
                    <a:pt x="52231" y="1285"/>
                  </a:cubicBezTo>
                  <a:cubicBezTo>
                    <a:pt x="51314" y="627"/>
                    <a:pt x="50313" y="154"/>
                    <a:pt x="49152" y="121"/>
                  </a:cubicBezTo>
                  <a:cubicBezTo>
                    <a:pt x="49018" y="116"/>
                    <a:pt x="48884" y="87"/>
                    <a:pt x="48755" y="58"/>
                  </a:cubicBezTo>
                  <a:cubicBezTo>
                    <a:pt x="48581" y="21"/>
                    <a:pt x="48407" y="1"/>
                    <a:pt x="48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1916475" y="3698225"/>
              <a:ext cx="1491350" cy="1315000"/>
            </a:xfrm>
            <a:custGeom>
              <a:avLst/>
              <a:gdLst/>
              <a:ahLst/>
              <a:cxnLst/>
              <a:rect l="l" t="t" r="r" b="b"/>
              <a:pathLst>
                <a:path w="59654" h="52600" extrusionOk="0">
                  <a:moveTo>
                    <a:pt x="13144" y="0"/>
                  </a:moveTo>
                  <a:cubicBezTo>
                    <a:pt x="12985" y="34"/>
                    <a:pt x="12868" y="139"/>
                    <a:pt x="12746" y="239"/>
                  </a:cubicBezTo>
                  <a:cubicBezTo>
                    <a:pt x="11502" y="1253"/>
                    <a:pt x="10267" y="2279"/>
                    <a:pt x="9052" y="3330"/>
                  </a:cubicBezTo>
                  <a:cubicBezTo>
                    <a:pt x="7012" y="5098"/>
                    <a:pt x="5031" y="6932"/>
                    <a:pt x="3100" y="8817"/>
                  </a:cubicBezTo>
                  <a:cubicBezTo>
                    <a:pt x="2346" y="9546"/>
                    <a:pt x="1617" y="10300"/>
                    <a:pt x="876" y="11041"/>
                  </a:cubicBezTo>
                  <a:cubicBezTo>
                    <a:pt x="750" y="11167"/>
                    <a:pt x="616" y="11284"/>
                    <a:pt x="487" y="11406"/>
                  </a:cubicBezTo>
                  <a:cubicBezTo>
                    <a:pt x="369" y="11540"/>
                    <a:pt x="256" y="11674"/>
                    <a:pt x="139" y="11808"/>
                  </a:cubicBezTo>
                  <a:cubicBezTo>
                    <a:pt x="13" y="11954"/>
                    <a:pt x="1" y="12017"/>
                    <a:pt x="89" y="12164"/>
                  </a:cubicBezTo>
                  <a:cubicBezTo>
                    <a:pt x="227" y="12394"/>
                    <a:pt x="365" y="12624"/>
                    <a:pt x="508" y="12851"/>
                  </a:cubicBezTo>
                  <a:cubicBezTo>
                    <a:pt x="4520" y="19339"/>
                    <a:pt x="9291" y="25215"/>
                    <a:pt x="14815" y="30476"/>
                  </a:cubicBezTo>
                  <a:cubicBezTo>
                    <a:pt x="18313" y="33810"/>
                    <a:pt x="22057" y="36838"/>
                    <a:pt x="26049" y="39556"/>
                  </a:cubicBezTo>
                  <a:cubicBezTo>
                    <a:pt x="34706" y="45458"/>
                    <a:pt x="44122" y="49680"/>
                    <a:pt x="54279" y="52248"/>
                  </a:cubicBezTo>
                  <a:cubicBezTo>
                    <a:pt x="54778" y="52373"/>
                    <a:pt x="55280" y="52478"/>
                    <a:pt x="55779" y="52591"/>
                  </a:cubicBezTo>
                  <a:cubicBezTo>
                    <a:pt x="55804" y="52597"/>
                    <a:pt x="55829" y="52599"/>
                    <a:pt x="55852" y="52599"/>
                  </a:cubicBezTo>
                  <a:cubicBezTo>
                    <a:pt x="55965" y="52599"/>
                    <a:pt x="56057" y="52539"/>
                    <a:pt x="56147" y="52474"/>
                  </a:cubicBezTo>
                  <a:cubicBezTo>
                    <a:pt x="56239" y="52323"/>
                    <a:pt x="56323" y="52168"/>
                    <a:pt x="56428" y="52021"/>
                  </a:cubicBezTo>
                  <a:cubicBezTo>
                    <a:pt x="57622" y="50300"/>
                    <a:pt x="58501" y="48432"/>
                    <a:pt x="59067" y="46417"/>
                  </a:cubicBezTo>
                  <a:cubicBezTo>
                    <a:pt x="59460" y="44989"/>
                    <a:pt x="59653" y="43536"/>
                    <a:pt x="59645" y="42053"/>
                  </a:cubicBezTo>
                  <a:cubicBezTo>
                    <a:pt x="59645" y="41559"/>
                    <a:pt x="59586" y="41073"/>
                    <a:pt x="59557" y="40583"/>
                  </a:cubicBezTo>
                  <a:cubicBezTo>
                    <a:pt x="59506" y="39690"/>
                    <a:pt x="59347" y="38811"/>
                    <a:pt x="59217" y="37927"/>
                  </a:cubicBezTo>
                  <a:cubicBezTo>
                    <a:pt x="59205" y="37843"/>
                    <a:pt x="59155" y="37764"/>
                    <a:pt x="59125" y="37680"/>
                  </a:cubicBezTo>
                  <a:cubicBezTo>
                    <a:pt x="59092" y="37680"/>
                    <a:pt x="59058" y="37681"/>
                    <a:pt x="59025" y="37681"/>
                  </a:cubicBezTo>
                  <a:cubicBezTo>
                    <a:pt x="58991" y="37681"/>
                    <a:pt x="58958" y="37680"/>
                    <a:pt x="58924" y="37676"/>
                  </a:cubicBezTo>
                  <a:cubicBezTo>
                    <a:pt x="58686" y="37638"/>
                    <a:pt x="58447" y="37575"/>
                    <a:pt x="58204" y="37554"/>
                  </a:cubicBezTo>
                  <a:cubicBezTo>
                    <a:pt x="57982" y="37529"/>
                    <a:pt x="57764" y="37533"/>
                    <a:pt x="57546" y="37450"/>
                  </a:cubicBezTo>
                  <a:cubicBezTo>
                    <a:pt x="57425" y="37408"/>
                    <a:pt x="57282" y="37416"/>
                    <a:pt x="57153" y="37412"/>
                  </a:cubicBezTo>
                  <a:cubicBezTo>
                    <a:pt x="56993" y="37408"/>
                    <a:pt x="56838" y="37399"/>
                    <a:pt x="56692" y="37341"/>
                  </a:cubicBezTo>
                  <a:cubicBezTo>
                    <a:pt x="56608" y="37311"/>
                    <a:pt x="56520" y="37290"/>
                    <a:pt x="56432" y="37286"/>
                  </a:cubicBezTo>
                  <a:cubicBezTo>
                    <a:pt x="56005" y="37265"/>
                    <a:pt x="55599" y="37152"/>
                    <a:pt x="55188" y="37056"/>
                  </a:cubicBezTo>
                  <a:cubicBezTo>
                    <a:pt x="54928" y="36997"/>
                    <a:pt x="54652" y="37027"/>
                    <a:pt x="54409" y="36897"/>
                  </a:cubicBezTo>
                  <a:cubicBezTo>
                    <a:pt x="53680" y="36800"/>
                    <a:pt x="52981" y="36566"/>
                    <a:pt x="52269" y="36403"/>
                  </a:cubicBezTo>
                  <a:cubicBezTo>
                    <a:pt x="50920" y="36088"/>
                    <a:pt x="49609" y="35665"/>
                    <a:pt x="48306" y="35213"/>
                  </a:cubicBezTo>
                  <a:cubicBezTo>
                    <a:pt x="47532" y="34945"/>
                    <a:pt x="46765" y="34643"/>
                    <a:pt x="45999" y="34338"/>
                  </a:cubicBezTo>
                  <a:cubicBezTo>
                    <a:pt x="44612" y="33781"/>
                    <a:pt x="43264" y="33135"/>
                    <a:pt x="41948" y="32432"/>
                  </a:cubicBezTo>
                  <a:cubicBezTo>
                    <a:pt x="41144" y="32005"/>
                    <a:pt x="40344" y="31565"/>
                    <a:pt x="39569" y="31083"/>
                  </a:cubicBezTo>
                  <a:cubicBezTo>
                    <a:pt x="38945" y="30694"/>
                    <a:pt x="38317" y="30312"/>
                    <a:pt x="37701" y="29915"/>
                  </a:cubicBezTo>
                  <a:cubicBezTo>
                    <a:pt x="37157" y="29567"/>
                    <a:pt x="36612" y="29215"/>
                    <a:pt x="36089" y="28838"/>
                  </a:cubicBezTo>
                  <a:cubicBezTo>
                    <a:pt x="35477" y="28398"/>
                    <a:pt x="34845" y="27988"/>
                    <a:pt x="34258" y="27502"/>
                  </a:cubicBezTo>
                  <a:cubicBezTo>
                    <a:pt x="34091" y="27360"/>
                    <a:pt x="33906" y="27234"/>
                    <a:pt x="33726" y="27100"/>
                  </a:cubicBezTo>
                  <a:cubicBezTo>
                    <a:pt x="33266" y="26756"/>
                    <a:pt x="32801" y="26409"/>
                    <a:pt x="32373" y="26019"/>
                  </a:cubicBezTo>
                  <a:cubicBezTo>
                    <a:pt x="31934" y="25793"/>
                    <a:pt x="31657" y="25353"/>
                    <a:pt x="31226" y="25106"/>
                  </a:cubicBezTo>
                  <a:cubicBezTo>
                    <a:pt x="31075" y="25022"/>
                    <a:pt x="30966" y="24867"/>
                    <a:pt x="30836" y="24742"/>
                  </a:cubicBezTo>
                  <a:cubicBezTo>
                    <a:pt x="30644" y="24557"/>
                    <a:pt x="30468" y="24361"/>
                    <a:pt x="30229" y="24227"/>
                  </a:cubicBezTo>
                  <a:cubicBezTo>
                    <a:pt x="30095" y="24151"/>
                    <a:pt x="29990" y="24026"/>
                    <a:pt x="29881" y="23912"/>
                  </a:cubicBezTo>
                  <a:cubicBezTo>
                    <a:pt x="29513" y="23556"/>
                    <a:pt x="29153" y="23192"/>
                    <a:pt x="28788" y="22832"/>
                  </a:cubicBezTo>
                  <a:cubicBezTo>
                    <a:pt x="28612" y="22660"/>
                    <a:pt x="28424" y="22505"/>
                    <a:pt x="28231" y="22354"/>
                  </a:cubicBezTo>
                  <a:cubicBezTo>
                    <a:pt x="27812" y="22023"/>
                    <a:pt x="27435" y="21638"/>
                    <a:pt x="27100" y="21219"/>
                  </a:cubicBezTo>
                  <a:cubicBezTo>
                    <a:pt x="26991" y="21081"/>
                    <a:pt x="26887" y="20934"/>
                    <a:pt x="26761" y="20809"/>
                  </a:cubicBezTo>
                  <a:cubicBezTo>
                    <a:pt x="26434" y="20470"/>
                    <a:pt x="26103" y="20143"/>
                    <a:pt x="25772" y="19808"/>
                  </a:cubicBezTo>
                  <a:cubicBezTo>
                    <a:pt x="25601" y="19636"/>
                    <a:pt x="25421" y="19468"/>
                    <a:pt x="25299" y="19246"/>
                  </a:cubicBezTo>
                  <a:cubicBezTo>
                    <a:pt x="25249" y="19154"/>
                    <a:pt x="25161" y="19075"/>
                    <a:pt x="25086" y="18995"/>
                  </a:cubicBezTo>
                  <a:cubicBezTo>
                    <a:pt x="24809" y="18706"/>
                    <a:pt x="24508" y="18442"/>
                    <a:pt x="24298" y="18090"/>
                  </a:cubicBezTo>
                  <a:cubicBezTo>
                    <a:pt x="24231" y="17977"/>
                    <a:pt x="24118" y="17894"/>
                    <a:pt x="24026" y="17797"/>
                  </a:cubicBezTo>
                  <a:cubicBezTo>
                    <a:pt x="23854" y="17621"/>
                    <a:pt x="23703" y="17429"/>
                    <a:pt x="23553" y="17236"/>
                  </a:cubicBezTo>
                  <a:cubicBezTo>
                    <a:pt x="23318" y="16939"/>
                    <a:pt x="23096" y="16633"/>
                    <a:pt x="22841" y="16352"/>
                  </a:cubicBezTo>
                  <a:cubicBezTo>
                    <a:pt x="22568" y="16059"/>
                    <a:pt x="22346" y="15724"/>
                    <a:pt x="22087" y="15418"/>
                  </a:cubicBezTo>
                  <a:cubicBezTo>
                    <a:pt x="21802" y="15083"/>
                    <a:pt x="21546" y="14715"/>
                    <a:pt x="21282" y="14359"/>
                  </a:cubicBezTo>
                  <a:cubicBezTo>
                    <a:pt x="20914" y="13856"/>
                    <a:pt x="20575" y="13332"/>
                    <a:pt x="20219" y="12821"/>
                  </a:cubicBezTo>
                  <a:cubicBezTo>
                    <a:pt x="19988" y="12495"/>
                    <a:pt x="19745" y="12176"/>
                    <a:pt x="19527" y="11841"/>
                  </a:cubicBezTo>
                  <a:cubicBezTo>
                    <a:pt x="18987" y="11024"/>
                    <a:pt x="18451" y="10208"/>
                    <a:pt x="17953" y="9362"/>
                  </a:cubicBezTo>
                  <a:cubicBezTo>
                    <a:pt x="17622" y="8809"/>
                    <a:pt x="17270" y="8268"/>
                    <a:pt x="16939" y="7716"/>
                  </a:cubicBezTo>
                  <a:cubicBezTo>
                    <a:pt x="16755" y="7410"/>
                    <a:pt x="16600" y="7087"/>
                    <a:pt x="16415" y="6786"/>
                  </a:cubicBezTo>
                  <a:cubicBezTo>
                    <a:pt x="16101" y="6271"/>
                    <a:pt x="15821" y="5739"/>
                    <a:pt x="15548" y="5202"/>
                  </a:cubicBezTo>
                  <a:cubicBezTo>
                    <a:pt x="14861" y="3850"/>
                    <a:pt x="14191" y="2488"/>
                    <a:pt x="13504" y="1135"/>
                  </a:cubicBezTo>
                  <a:cubicBezTo>
                    <a:pt x="13375" y="876"/>
                    <a:pt x="13282" y="604"/>
                    <a:pt x="13182" y="331"/>
                  </a:cubicBezTo>
                  <a:cubicBezTo>
                    <a:pt x="13148" y="227"/>
                    <a:pt x="13157" y="109"/>
                    <a:pt x="13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2027275" y="748025"/>
              <a:ext cx="1189850" cy="1969700"/>
            </a:xfrm>
            <a:custGeom>
              <a:avLst/>
              <a:gdLst/>
              <a:ahLst/>
              <a:cxnLst/>
              <a:rect l="l" t="t" r="r" b="b"/>
              <a:pathLst>
                <a:path w="47594" h="78788" extrusionOk="0">
                  <a:moveTo>
                    <a:pt x="44615" y="0"/>
                  </a:moveTo>
                  <a:cubicBezTo>
                    <a:pt x="44588" y="0"/>
                    <a:pt x="44559" y="5"/>
                    <a:pt x="44528" y="14"/>
                  </a:cubicBezTo>
                  <a:cubicBezTo>
                    <a:pt x="44402" y="56"/>
                    <a:pt x="44272" y="94"/>
                    <a:pt x="44147" y="136"/>
                  </a:cubicBezTo>
                  <a:cubicBezTo>
                    <a:pt x="40729" y="1246"/>
                    <a:pt x="37391" y="2553"/>
                    <a:pt x="34132" y="4069"/>
                  </a:cubicBezTo>
                  <a:cubicBezTo>
                    <a:pt x="27900" y="6972"/>
                    <a:pt x="22086" y="10557"/>
                    <a:pt x="16679" y="14804"/>
                  </a:cubicBezTo>
                  <a:cubicBezTo>
                    <a:pt x="16612" y="14858"/>
                    <a:pt x="16553" y="14926"/>
                    <a:pt x="16490" y="14988"/>
                  </a:cubicBezTo>
                  <a:cubicBezTo>
                    <a:pt x="16494" y="15148"/>
                    <a:pt x="16461" y="15294"/>
                    <a:pt x="16385" y="15437"/>
                  </a:cubicBezTo>
                  <a:cubicBezTo>
                    <a:pt x="16143" y="15914"/>
                    <a:pt x="15916" y="16400"/>
                    <a:pt x="15669" y="16873"/>
                  </a:cubicBezTo>
                  <a:cubicBezTo>
                    <a:pt x="15012" y="18142"/>
                    <a:pt x="14480" y="19470"/>
                    <a:pt x="13810" y="20727"/>
                  </a:cubicBezTo>
                  <a:cubicBezTo>
                    <a:pt x="13776" y="20785"/>
                    <a:pt x="13747" y="20848"/>
                    <a:pt x="13726" y="20911"/>
                  </a:cubicBezTo>
                  <a:cubicBezTo>
                    <a:pt x="13454" y="21644"/>
                    <a:pt x="13072" y="22327"/>
                    <a:pt x="12775" y="23043"/>
                  </a:cubicBezTo>
                  <a:cubicBezTo>
                    <a:pt x="12536" y="23621"/>
                    <a:pt x="12247" y="24174"/>
                    <a:pt x="12009" y="24752"/>
                  </a:cubicBezTo>
                  <a:cubicBezTo>
                    <a:pt x="11895" y="25016"/>
                    <a:pt x="11774" y="25279"/>
                    <a:pt x="11673" y="25552"/>
                  </a:cubicBezTo>
                  <a:cubicBezTo>
                    <a:pt x="11502" y="26008"/>
                    <a:pt x="11271" y="26444"/>
                    <a:pt x="11104" y="26905"/>
                  </a:cubicBezTo>
                  <a:cubicBezTo>
                    <a:pt x="10907" y="27445"/>
                    <a:pt x="10672" y="27977"/>
                    <a:pt x="10450" y="28513"/>
                  </a:cubicBezTo>
                  <a:cubicBezTo>
                    <a:pt x="10287" y="28902"/>
                    <a:pt x="10082" y="29279"/>
                    <a:pt x="9956" y="29677"/>
                  </a:cubicBezTo>
                  <a:cubicBezTo>
                    <a:pt x="9621" y="30720"/>
                    <a:pt x="9118" y="31692"/>
                    <a:pt x="8800" y="32739"/>
                  </a:cubicBezTo>
                  <a:cubicBezTo>
                    <a:pt x="8494" y="33384"/>
                    <a:pt x="8314" y="34075"/>
                    <a:pt x="8055" y="34737"/>
                  </a:cubicBezTo>
                  <a:cubicBezTo>
                    <a:pt x="7711" y="35608"/>
                    <a:pt x="7443" y="36505"/>
                    <a:pt x="7129" y="37384"/>
                  </a:cubicBezTo>
                  <a:cubicBezTo>
                    <a:pt x="6760" y="38410"/>
                    <a:pt x="6417" y="39445"/>
                    <a:pt x="6115" y="40492"/>
                  </a:cubicBezTo>
                  <a:cubicBezTo>
                    <a:pt x="5860" y="41367"/>
                    <a:pt x="5558" y="42230"/>
                    <a:pt x="5294" y="43106"/>
                  </a:cubicBezTo>
                  <a:cubicBezTo>
                    <a:pt x="5160" y="43554"/>
                    <a:pt x="4976" y="43985"/>
                    <a:pt x="4859" y="44438"/>
                  </a:cubicBezTo>
                  <a:cubicBezTo>
                    <a:pt x="4649" y="45254"/>
                    <a:pt x="4394" y="46059"/>
                    <a:pt x="4172" y="46875"/>
                  </a:cubicBezTo>
                  <a:cubicBezTo>
                    <a:pt x="3988" y="47562"/>
                    <a:pt x="3799" y="48245"/>
                    <a:pt x="3619" y="48932"/>
                  </a:cubicBezTo>
                  <a:cubicBezTo>
                    <a:pt x="3451" y="49556"/>
                    <a:pt x="3292" y="50180"/>
                    <a:pt x="3133" y="50804"/>
                  </a:cubicBezTo>
                  <a:cubicBezTo>
                    <a:pt x="3033" y="51189"/>
                    <a:pt x="2907" y="51575"/>
                    <a:pt x="2848" y="51968"/>
                  </a:cubicBezTo>
                  <a:cubicBezTo>
                    <a:pt x="2727" y="52735"/>
                    <a:pt x="2471" y="53476"/>
                    <a:pt x="2392" y="54251"/>
                  </a:cubicBezTo>
                  <a:cubicBezTo>
                    <a:pt x="2233" y="54670"/>
                    <a:pt x="2182" y="55114"/>
                    <a:pt x="2094" y="55550"/>
                  </a:cubicBezTo>
                  <a:cubicBezTo>
                    <a:pt x="2002" y="55981"/>
                    <a:pt x="1902" y="56412"/>
                    <a:pt x="1856" y="56856"/>
                  </a:cubicBezTo>
                  <a:cubicBezTo>
                    <a:pt x="1835" y="57095"/>
                    <a:pt x="1780" y="57342"/>
                    <a:pt x="1713" y="57573"/>
                  </a:cubicBezTo>
                  <a:cubicBezTo>
                    <a:pt x="1638" y="57837"/>
                    <a:pt x="1650" y="58105"/>
                    <a:pt x="1588" y="58360"/>
                  </a:cubicBezTo>
                  <a:cubicBezTo>
                    <a:pt x="1529" y="58599"/>
                    <a:pt x="1495" y="58838"/>
                    <a:pt x="1466" y="59081"/>
                  </a:cubicBezTo>
                  <a:cubicBezTo>
                    <a:pt x="1433" y="59344"/>
                    <a:pt x="1324" y="59596"/>
                    <a:pt x="1336" y="59868"/>
                  </a:cubicBezTo>
                  <a:cubicBezTo>
                    <a:pt x="1340" y="59935"/>
                    <a:pt x="1324" y="60006"/>
                    <a:pt x="1299" y="60065"/>
                  </a:cubicBezTo>
                  <a:cubicBezTo>
                    <a:pt x="1227" y="60232"/>
                    <a:pt x="1211" y="60408"/>
                    <a:pt x="1211" y="60588"/>
                  </a:cubicBezTo>
                  <a:cubicBezTo>
                    <a:pt x="1215" y="60769"/>
                    <a:pt x="1185" y="60940"/>
                    <a:pt x="1131" y="61116"/>
                  </a:cubicBezTo>
                  <a:cubicBezTo>
                    <a:pt x="1093" y="61238"/>
                    <a:pt x="1093" y="61376"/>
                    <a:pt x="1081" y="61510"/>
                  </a:cubicBezTo>
                  <a:cubicBezTo>
                    <a:pt x="1068" y="61619"/>
                    <a:pt x="1089" y="61740"/>
                    <a:pt x="1051" y="61841"/>
                  </a:cubicBezTo>
                  <a:cubicBezTo>
                    <a:pt x="955" y="62100"/>
                    <a:pt x="976" y="62369"/>
                    <a:pt x="930" y="62628"/>
                  </a:cubicBezTo>
                  <a:cubicBezTo>
                    <a:pt x="863" y="63026"/>
                    <a:pt x="796" y="63416"/>
                    <a:pt x="792" y="63818"/>
                  </a:cubicBezTo>
                  <a:cubicBezTo>
                    <a:pt x="792" y="63864"/>
                    <a:pt x="783" y="63910"/>
                    <a:pt x="762" y="63948"/>
                  </a:cubicBezTo>
                  <a:cubicBezTo>
                    <a:pt x="666" y="64161"/>
                    <a:pt x="683" y="64383"/>
                    <a:pt x="674" y="64605"/>
                  </a:cubicBezTo>
                  <a:cubicBezTo>
                    <a:pt x="666" y="64785"/>
                    <a:pt x="683" y="64974"/>
                    <a:pt x="628" y="65137"/>
                  </a:cubicBezTo>
                  <a:cubicBezTo>
                    <a:pt x="549" y="65376"/>
                    <a:pt x="549" y="65619"/>
                    <a:pt x="540" y="65862"/>
                  </a:cubicBezTo>
                  <a:cubicBezTo>
                    <a:pt x="536" y="66063"/>
                    <a:pt x="557" y="66276"/>
                    <a:pt x="499" y="66461"/>
                  </a:cubicBezTo>
                  <a:cubicBezTo>
                    <a:pt x="406" y="66745"/>
                    <a:pt x="415" y="67030"/>
                    <a:pt x="406" y="67319"/>
                  </a:cubicBezTo>
                  <a:cubicBezTo>
                    <a:pt x="402" y="67541"/>
                    <a:pt x="440" y="67772"/>
                    <a:pt x="356" y="67981"/>
                  </a:cubicBezTo>
                  <a:cubicBezTo>
                    <a:pt x="272" y="68199"/>
                    <a:pt x="281" y="68421"/>
                    <a:pt x="277" y="68643"/>
                  </a:cubicBezTo>
                  <a:cubicBezTo>
                    <a:pt x="264" y="69087"/>
                    <a:pt x="306" y="69535"/>
                    <a:pt x="163" y="69971"/>
                  </a:cubicBezTo>
                  <a:cubicBezTo>
                    <a:pt x="122" y="70092"/>
                    <a:pt x="143" y="70234"/>
                    <a:pt x="143" y="70369"/>
                  </a:cubicBezTo>
                  <a:cubicBezTo>
                    <a:pt x="138" y="70838"/>
                    <a:pt x="143" y="71307"/>
                    <a:pt x="134" y="71776"/>
                  </a:cubicBezTo>
                  <a:cubicBezTo>
                    <a:pt x="134" y="71931"/>
                    <a:pt x="143" y="72094"/>
                    <a:pt x="92" y="72237"/>
                  </a:cubicBezTo>
                  <a:cubicBezTo>
                    <a:pt x="0" y="72500"/>
                    <a:pt x="9" y="72764"/>
                    <a:pt x="9" y="73032"/>
                  </a:cubicBezTo>
                  <a:cubicBezTo>
                    <a:pt x="9" y="74750"/>
                    <a:pt x="4" y="76467"/>
                    <a:pt x="4" y="78184"/>
                  </a:cubicBezTo>
                  <a:cubicBezTo>
                    <a:pt x="4" y="78385"/>
                    <a:pt x="17" y="78586"/>
                    <a:pt x="25" y="78787"/>
                  </a:cubicBezTo>
                  <a:cubicBezTo>
                    <a:pt x="310" y="78729"/>
                    <a:pt x="574" y="78599"/>
                    <a:pt x="829" y="78465"/>
                  </a:cubicBezTo>
                  <a:cubicBezTo>
                    <a:pt x="1763" y="77983"/>
                    <a:pt x="2635" y="77397"/>
                    <a:pt x="3439" y="76718"/>
                  </a:cubicBezTo>
                  <a:cubicBezTo>
                    <a:pt x="4138" y="76128"/>
                    <a:pt x="4825" y="75520"/>
                    <a:pt x="5516" y="74921"/>
                  </a:cubicBezTo>
                  <a:cubicBezTo>
                    <a:pt x="6207" y="74318"/>
                    <a:pt x="6936" y="73765"/>
                    <a:pt x="7715" y="73280"/>
                  </a:cubicBezTo>
                  <a:cubicBezTo>
                    <a:pt x="8398" y="72852"/>
                    <a:pt x="9118" y="72496"/>
                    <a:pt x="9898" y="72278"/>
                  </a:cubicBezTo>
                  <a:cubicBezTo>
                    <a:pt x="10443" y="72122"/>
                    <a:pt x="10987" y="72045"/>
                    <a:pt x="11529" y="72045"/>
                  </a:cubicBezTo>
                  <a:cubicBezTo>
                    <a:pt x="12107" y="72045"/>
                    <a:pt x="12684" y="72133"/>
                    <a:pt x="13261" y="72308"/>
                  </a:cubicBezTo>
                  <a:cubicBezTo>
                    <a:pt x="14040" y="72542"/>
                    <a:pt x="14748" y="72915"/>
                    <a:pt x="15422" y="73355"/>
                  </a:cubicBezTo>
                  <a:cubicBezTo>
                    <a:pt x="16323" y="73941"/>
                    <a:pt x="17165" y="74607"/>
                    <a:pt x="18011" y="75265"/>
                  </a:cubicBezTo>
                  <a:cubicBezTo>
                    <a:pt x="18731" y="75830"/>
                    <a:pt x="19477" y="76358"/>
                    <a:pt x="20272" y="76815"/>
                  </a:cubicBezTo>
                  <a:cubicBezTo>
                    <a:pt x="21479" y="77502"/>
                    <a:pt x="22790" y="77845"/>
                    <a:pt x="24163" y="77937"/>
                  </a:cubicBezTo>
                  <a:cubicBezTo>
                    <a:pt x="24344" y="77949"/>
                    <a:pt x="24523" y="77955"/>
                    <a:pt x="24703" y="77955"/>
                  </a:cubicBezTo>
                  <a:cubicBezTo>
                    <a:pt x="25460" y="77955"/>
                    <a:pt x="26212" y="77853"/>
                    <a:pt x="26953" y="77694"/>
                  </a:cubicBezTo>
                  <a:cubicBezTo>
                    <a:pt x="28503" y="77359"/>
                    <a:pt x="29927" y="76731"/>
                    <a:pt x="31229" y="75843"/>
                  </a:cubicBezTo>
                  <a:cubicBezTo>
                    <a:pt x="32461" y="75009"/>
                    <a:pt x="33495" y="73966"/>
                    <a:pt x="34404" y="72794"/>
                  </a:cubicBezTo>
                  <a:cubicBezTo>
                    <a:pt x="35397" y="71516"/>
                    <a:pt x="36172" y="70109"/>
                    <a:pt x="36817" y="68630"/>
                  </a:cubicBezTo>
                  <a:cubicBezTo>
                    <a:pt x="37696" y="66616"/>
                    <a:pt x="38291" y="64513"/>
                    <a:pt x="38706" y="62364"/>
                  </a:cubicBezTo>
                  <a:cubicBezTo>
                    <a:pt x="38924" y="61246"/>
                    <a:pt x="39121" y="60123"/>
                    <a:pt x="39171" y="58984"/>
                  </a:cubicBezTo>
                  <a:cubicBezTo>
                    <a:pt x="39175" y="58896"/>
                    <a:pt x="39196" y="58808"/>
                    <a:pt x="39204" y="58720"/>
                  </a:cubicBezTo>
                  <a:cubicBezTo>
                    <a:pt x="39229" y="58498"/>
                    <a:pt x="39259" y="58276"/>
                    <a:pt x="39271" y="58054"/>
                  </a:cubicBezTo>
                  <a:cubicBezTo>
                    <a:pt x="39334" y="56446"/>
                    <a:pt x="39330" y="54838"/>
                    <a:pt x="39267" y="53229"/>
                  </a:cubicBezTo>
                  <a:cubicBezTo>
                    <a:pt x="39263" y="53074"/>
                    <a:pt x="39259" y="52919"/>
                    <a:pt x="39242" y="52764"/>
                  </a:cubicBezTo>
                  <a:cubicBezTo>
                    <a:pt x="39171" y="52186"/>
                    <a:pt x="39087" y="51612"/>
                    <a:pt x="39028" y="51034"/>
                  </a:cubicBezTo>
                  <a:cubicBezTo>
                    <a:pt x="38932" y="50059"/>
                    <a:pt x="38731" y="49099"/>
                    <a:pt x="38526" y="48140"/>
                  </a:cubicBezTo>
                  <a:cubicBezTo>
                    <a:pt x="38216" y="46699"/>
                    <a:pt x="37793" y="45288"/>
                    <a:pt x="37374" y="43876"/>
                  </a:cubicBezTo>
                  <a:cubicBezTo>
                    <a:pt x="37010" y="42637"/>
                    <a:pt x="36649" y="41393"/>
                    <a:pt x="36390" y="40123"/>
                  </a:cubicBezTo>
                  <a:cubicBezTo>
                    <a:pt x="36184" y="39118"/>
                    <a:pt x="36025" y="38105"/>
                    <a:pt x="36034" y="37070"/>
                  </a:cubicBezTo>
                  <a:cubicBezTo>
                    <a:pt x="36038" y="36714"/>
                    <a:pt x="36034" y="36358"/>
                    <a:pt x="36042" y="35998"/>
                  </a:cubicBezTo>
                  <a:cubicBezTo>
                    <a:pt x="36055" y="35529"/>
                    <a:pt x="36092" y="35068"/>
                    <a:pt x="36168" y="34599"/>
                  </a:cubicBezTo>
                  <a:cubicBezTo>
                    <a:pt x="36318" y="33627"/>
                    <a:pt x="36557" y="32676"/>
                    <a:pt x="36884" y="31751"/>
                  </a:cubicBezTo>
                  <a:cubicBezTo>
                    <a:pt x="37370" y="30377"/>
                    <a:pt x="38002" y="29070"/>
                    <a:pt x="38723" y="27809"/>
                  </a:cubicBezTo>
                  <a:cubicBezTo>
                    <a:pt x="39384" y="26645"/>
                    <a:pt x="40105" y="25514"/>
                    <a:pt x="40846" y="24400"/>
                  </a:cubicBezTo>
                  <a:cubicBezTo>
                    <a:pt x="41877" y="22859"/>
                    <a:pt x="42907" y="21317"/>
                    <a:pt x="43900" y="19755"/>
                  </a:cubicBezTo>
                  <a:cubicBezTo>
                    <a:pt x="44691" y="18511"/>
                    <a:pt x="45412" y="17229"/>
                    <a:pt x="46015" y="15876"/>
                  </a:cubicBezTo>
                  <a:cubicBezTo>
                    <a:pt x="46551" y="14670"/>
                    <a:pt x="46999" y="13434"/>
                    <a:pt x="47267" y="12140"/>
                  </a:cubicBezTo>
                  <a:cubicBezTo>
                    <a:pt x="47460" y="11198"/>
                    <a:pt x="47594" y="10251"/>
                    <a:pt x="47585" y="9284"/>
                  </a:cubicBezTo>
                  <a:cubicBezTo>
                    <a:pt x="47581" y="8727"/>
                    <a:pt x="47548" y="8174"/>
                    <a:pt x="47485" y="7617"/>
                  </a:cubicBezTo>
                  <a:cubicBezTo>
                    <a:pt x="47384" y="6704"/>
                    <a:pt x="47200" y="5811"/>
                    <a:pt x="46953" y="4932"/>
                  </a:cubicBezTo>
                  <a:cubicBezTo>
                    <a:pt x="46547" y="3508"/>
                    <a:pt x="45944" y="2163"/>
                    <a:pt x="45244" y="865"/>
                  </a:cubicBezTo>
                  <a:cubicBezTo>
                    <a:pt x="45127" y="651"/>
                    <a:pt x="45022" y="429"/>
                    <a:pt x="44913" y="207"/>
                  </a:cubicBezTo>
                  <a:cubicBezTo>
                    <a:pt x="44880" y="178"/>
                    <a:pt x="44842" y="153"/>
                    <a:pt x="44817" y="115"/>
                  </a:cubicBezTo>
                  <a:cubicBezTo>
                    <a:pt x="44761" y="40"/>
                    <a:pt x="44695" y="0"/>
                    <a:pt x="44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4155025" y="707750"/>
              <a:ext cx="1394350" cy="2190425"/>
            </a:xfrm>
            <a:custGeom>
              <a:avLst/>
              <a:gdLst/>
              <a:ahLst/>
              <a:cxnLst/>
              <a:rect l="l" t="t" r="r" b="b"/>
              <a:pathLst>
                <a:path w="55774" h="87617" extrusionOk="0">
                  <a:moveTo>
                    <a:pt x="7329" y="1"/>
                  </a:moveTo>
                  <a:cubicBezTo>
                    <a:pt x="7303" y="1"/>
                    <a:pt x="7277" y="2"/>
                    <a:pt x="7250" y="5"/>
                  </a:cubicBezTo>
                  <a:cubicBezTo>
                    <a:pt x="6894" y="574"/>
                    <a:pt x="6538" y="1144"/>
                    <a:pt x="6186" y="1709"/>
                  </a:cubicBezTo>
                  <a:cubicBezTo>
                    <a:pt x="5248" y="3209"/>
                    <a:pt x="4398" y="4754"/>
                    <a:pt x="3602" y="6325"/>
                  </a:cubicBezTo>
                  <a:cubicBezTo>
                    <a:pt x="3037" y="7443"/>
                    <a:pt x="2517" y="8578"/>
                    <a:pt x="2048" y="9739"/>
                  </a:cubicBezTo>
                  <a:cubicBezTo>
                    <a:pt x="1223" y="11791"/>
                    <a:pt x="536" y="13889"/>
                    <a:pt x="193" y="16084"/>
                  </a:cubicBezTo>
                  <a:cubicBezTo>
                    <a:pt x="101" y="16675"/>
                    <a:pt x="13" y="17274"/>
                    <a:pt x="8" y="17877"/>
                  </a:cubicBezTo>
                  <a:cubicBezTo>
                    <a:pt x="4" y="18639"/>
                    <a:pt x="0" y="19393"/>
                    <a:pt x="109" y="20151"/>
                  </a:cubicBezTo>
                  <a:cubicBezTo>
                    <a:pt x="201" y="20834"/>
                    <a:pt x="318" y="21517"/>
                    <a:pt x="478" y="22187"/>
                  </a:cubicBezTo>
                  <a:cubicBezTo>
                    <a:pt x="917" y="24063"/>
                    <a:pt x="1575" y="25864"/>
                    <a:pt x="2379" y="27611"/>
                  </a:cubicBezTo>
                  <a:cubicBezTo>
                    <a:pt x="3267" y="29538"/>
                    <a:pt x="4272" y="31406"/>
                    <a:pt x="5286" y="33270"/>
                  </a:cubicBezTo>
                  <a:cubicBezTo>
                    <a:pt x="6023" y="34622"/>
                    <a:pt x="6764" y="35975"/>
                    <a:pt x="7481" y="37337"/>
                  </a:cubicBezTo>
                  <a:cubicBezTo>
                    <a:pt x="8034" y="38384"/>
                    <a:pt x="8519" y="39460"/>
                    <a:pt x="8984" y="40549"/>
                  </a:cubicBezTo>
                  <a:cubicBezTo>
                    <a:pt x="9755" y="42363"/>
                    <a:pt x="10362" y="44227"/>
                    <a:pt x="10861" y="46128"/>
                  </a:cubicBezTo>
                  <a:cubicBezTo>
                    <a:pt x="11112" y="47079"/>
                    <a:pt x="11305" y="48038"/>
                    <a:pt x="11489" y="49001"/>
                  </a:cubicBezTo>
                  <a:cubicBezTo>
                    <a:pt x="11606" y="49617"/>
                    <a:pt x="11707" y="50233"/>
                    <a:pt x="11774" y="50853"/>
                  </a:cubicBezTo>
                  <a:cubicBezTo>
                    <a:pt x="11845" y="51473"/>
                    <a:pt x="11958" y="52088"/>
                    <a:pt x="11954" y="52717"/>
                  </a:cubicBezTo>
                  <a:cubicBezTo>
                    <a:pt x="11954" y="52805"/>
                    <a:pt x="11975" y="52897"/>
                    <a:pt x="11983" y="52985"/>
                  </a:cubicBezTo>
                  <a:cubicBezTo>
                    <a:pt x="12008" y="53249"/>
                    <a:pt x="12042" y="53517"/>
                    <a:pt x="12054" y="53785"/>
                  </a:cubicBezTo>
                  <a:cubicBezTo>
                    <a:pt x="12105" y="55234"/>
                    <a:pt x="12092" y="56687"/>
                    <a:pt x="12067" y="58137"/>
                  </a:cubicBezTo>
                  <a:cubicBezTo>
                    <a:pt x="12054" y="58899"/>
                    <a:pt x="11908" y="59649"/>
                    <a:pt x="11900" y="60407"/>
                  </a:cubicBezTo>
                  <a:cubicBezTo>
                    <a:pt x="11900" y="60428"/>
                    <a:pt x="11891" y="60453"/>
                    <a:pt x="11891" y="60474"/>
                  </a:cubicBezTo>
                  <a:cubicBezTo>
                    <a:pt x="11820" y="60934"/>
                    <a:pt x="11736" y="61399"/>
                    <a:pt x="11686" y="61864"/>
                  </a:cubicBezTo>
                  <a:cubicBezTo>
                    <a:pt x="11611" y="62551"/>
                    <a:pt x="11476" y="63230"/>
                    <a:pt x="11347" y="63908"/>
                  </a:cubicBezTo>
                  <a:cubicBezTo>
                    <a:pt x="11083" y="65286"/>
                    <a:pt x="10785" y="66660"/>
                    <a:pt x="10547" y="68042"/>
                  </a:cubicBezTo>
                  <a:cubicBezTo>
                    <a:pt x="10379" y="68993"/>
                    <a:pt x="10308" y="69948"/>
                    <a:pt x="10220" y="70899"/>
                  </a:cubicBezTo>
                  <a:cubicBezTo>
                    <a:pt x="10132" y="71816"/>
                    <a:pt x="10233" y="72733"/>
                    <a:pt x="10362" y="73638"/>
                  </a:cubicBezTo>
                  <a:cubicBezTo>
                    <a:pt x="10488" y="74543"/>
                    <a:pt x="10723" y="75431"/>
                    <a:pt x="11049" y="76289"/>
                  </a:cubicBezTo>
                  <a:cubicBezTo>
                    <a:pt x="11334" y="77039"/>
                    <a:pt x="11640" y="77785"/>
                    <a:pt x="12000" y="78501"/>
                  </a:cubicBezTo>
                  <a:cubicBezTo>
                    <a:pt x="12846" y="80176"/>
                    <a:pt x="13763" y="81814"/>
                    <a:pt x="14769" y="83397"/>
                  </a:cubicBezTo>
                  <a:cubicBezTo>
                    <a:pt x="15384" y="84361"/>
                    <a:pt x="16096" y="85244"/>
                    <a:pt x="16938" y="86024"/>
                  </a:cubicBezTo>
                  <a:cubicBezTo>
                    <a:pt x="17416" y="86467"/>
                    <a:pt x="17948" y="86828"/>
                    <a:pt x="18538" y="87108"/>
                  </a:cubicBezTo>
                  <a:cubicBezTo>
                    <a:pt x="19248" y="87449"/>
                    <a:pt x="19969" y="87617"/>
                    <a:pt x="20702" y="87617"/>
                  </a:cubicBezTo>
                  <a:cubicBezTo>
                    <a:pt x="21212" y="87617"/>
                    <a:pt x="21727" y="87536"/>
                    <a:pt x="22249" y="87376"/>
                  </a:cubicBezTo>
                  <a:cubicBezTo>
                    <a:pt x="23254" y="87075"/>
                    <a:pt x="24117" y="86530"/>
                    <a:pt x="24896" y="85848"/>
                  </a:cubicBezTo>
                  <a:cubicBezTo>
                    <a:pt x="25927" y="84943"/>
                    <a:pt x="26798" y="83900"/>
                    <a:pt x="27510" y="82727"/>
                  </a:cubicBezTo>
                  <a:cubicBezTo>
                    <a:pt x="27983" y="81944"/>
                    <a:pt x="28444" y="81152"/>
                    <a:pt x="28909" y="80365"/>
                  </a:cubicBezTo>
                  <a:cubicBezTo>
                    <a:pt x="29303" y="79691"/>
                    <a:pt x="29705" y="79020"/>
                    <a:pt x="30161" y="78384"/>
                  </a:cubicBezTo>
                  <a:cubicBezTo>
                    <a:pt x="30802" y="77492"/>
                    <a:pt x="31481" y="76645"/>
                    <a:pt x="32356" y="75959"/>
                  </a:cubicBezTo>
                  <a:cubicBezTo>
                    <a:pt x="33453" y="75096"/>
                    <a:pt x="34689" y="74572"/>
                    <a:pt x="36059" y="74354"/>
                  </a:cubicBezTo>
                  <a:cubicBezTo>
                    <a:pt x="36503" y="74328"/>
                    <a:pt x="36947" y="74307"/>
                    <a:pt x="37390" y="74307"/>
                  </a:cubicBezTo>
                  <a:cubicBezTo>
                    <a:pt x="37948" y="74307"/>
                    <a:pt x="38506" y="74341"/>
                    <a:pt x="39062" y="74447"/>
                  </a:cubicBezTo>
                  <a:cubicBezTo>
                    <a:pt x="41194" y="74849"/>
                    <a:pt x="43079" y="75758"/>
                    <a:pt x="44729" y="77161"/>
                  </a:cubicBezTo>
                  <a:cubicBezTo>
                    <a:pt x="45173" y="77538"/>
                    <a:pt x="45596" y="77936"/>
                    <a:pt x="46010" y="78342"/>
                  </a:cubicBezTo>
                  <a:cubicBezTo>
                    <a:pt x="46538" y="78857"/>
                    <a:pt x="47070" y="79368"/>
                    <a:pt x="47640" y="79837"/>
                  </a:cubicBezTo>
                  <a:cubicBezTo>
                    <a:pt x="48021" y="80147"/>
                    <a:pt x="48410" y="80449"/>
                    <a:pt x="48825" y="80704"/>
                  </a:cubicBezTo>
                  <a:cubicBezTo>
                    <a:pt x="49324" y="81010"/>
                    <a:pt x="49839" y="81282"/>
                    <a:pt x="50417" y="81391"/>
                  </a:cubicBezTo>
                  <a:cubicBezTo>
                    <a:pt x="50705" y="81443"/>
                    <a:pt x="50992" y="81474"/>
                    <a:pt x="51276" y="81474"/>
                  </a:cubicBezTo>
                  <a:cubicBezTo>
                    <a:pt x="51743" y="81474"/>
                    <a:pt x="52202" y="81391"/>
                    <a:pt x="52649" y="81186"/>
                  </a:cubicBezTo>
                  <a:cubicBezTo>
                    <a:pt x="53097" y="80981"/>
                    <a:pt x="53516" y="80729"/>
                    <a:pt x="53902" y="80419"/>
                  </a:cubicBezTo>
                  <a:cubicBezTo>
                    <a:pt x="54530" y="79917"/>
                    <a:pt x="55150" y="79410"/>
                    <a:pt x="55774" y="78907"/>
                  </a:cubicBezTo>
                  <a:cubicBezTo>
                    <a:pt x="55703" y="78849"/>
                    <a:pt x="55648" y="78777"/>
                    <a:pt x="55640" y="78685"/>
                  </a:cubicBezTo>
                  <a:cubicBezTo>
                    <a:pt x="55619" y="78505"/>
                    <a:pt x="55636" y="78317"/>
                    <a:pt x="55577" y="78158"/>
                  </a:cubicBezTo>
                  <a:cubicBezTo>
                    <a:pt x="55485" y="77894"/>
                    <a:pt x="55497" y="77630"/>
                    <a:pt x="55493" y="77362"/>
                  </a:cubicBezTo>
                  <a:cubicBezTo>
                    <a:pt x="55489" y="77089"/>
                    <a:pt x="55342" y="76851"/>
                    <a:pt x="55359" y="76574"/>
                  </a:cubicBezTo>
                  <a:cubicBezTo>
                    <a:pt x="55384" y="76059"/>
                    <a:pt x="55167" y="75569"/>
                    <a:pt x="55208" y="75050"/>
                  </a:cubicBezTo>
                  <a:cubicBezTo>
                    <a:pt x="55087" y="74752"/>
                    <a:pt x="55091" y="74442"/>
                    <a:pt x="55087" y="74128"/>
                  </a:cubicBezTo>
                  <a:cubicBezTo>
                    <a:pt x="55083" y="74040"/>
                    <a:pt x="55074" y="73948"/>
                    <a:pt x="55045" y="73864"/>
                  </a:cubicBezTo>
                  <a:cubicBezTo>
                    <a:pt x="54982" y="73697"/>
                    <a:pt x="54957" y="73521"/>
                    <a:pt x="54957" y="73341"/>
                  </a:cubicBezTo>
                  <a:cubicBezTo>
                    <a:pt x="54953" y="73207"/>
                    <a:pt x="54961" y="73064"/>
                    <a:pt x="54915" y="72947"/>
                  </a:cubicBezTo>
                  <a:cubicBezTo>
                    <a:pt x="54831" y="72729"/>
                    <a:pt x="54831" y="72507"/>
                    <a:pt x="54819" y="72285"/>
                  </a:cubicBezTo>
                  <a:cubicBezTo>
                    <a:pt x="54815" y="72176"/>
                    <a:pt x="54802" y="72059"/>
                    <a:pt x="54764" y="71959"/>
                  </a:cubicBezTo>
                  <a:cubicBezTo>
                    <a:pt x="54702" y="71787"/>
                    <a:pt x="54697" y="71611"/>
                    <a:pt x="54689" y="71431"/>
                  </a:cubicBezTo>
                  <a:cubicBezTo>
                    <a:pt x="54681" y="71301"/>
                    <a:pt x="54681" y="71159"/>
                    <a:pt x="54635" y="71037"/>
                  </a:cubicBezTo>
                  <a:cubicBezTo>
                    <a:pt x="54568" y="70840"/>
                    <a:pt x="54559" y="70643"/>
                    <a:pt x="54551" y="70442"/>
                  </a:cubicBezTo>
                  <a:cubicBezTo>
                    <a:pt x="54547" y="70333"/>
                    <a:pt x="54547" y="70216"/>
                    <a:pt x="54509" y="70116"/>
                  </a:cubicBezTo>
                  <a:cubicBezTo>
                    <a:pt x="54434" y="69923"/>
                    <a:pt x="54425" y="69722"/>
                    <a:pt x="54417" y="69521"/>
                  </a:cubicBezTo>
                  <a:cubicBezTo>
                    <a:pt x="54417" y="69412"/>
                    <a:pt x="54417" y="69291"/>
                    <a:pt x="54379" y="69194"/>
                  </a:cubicBezTo>
                  <a:cubicBezTo>
                    <a:pt x="54237" y="68834"/>
                    <a:pt x="54333" y="68432"/>
                    <a:pt x="54165" y="68080"/>
                  </a:cubicBezTo>
                  <a:cubicBezTo>
                    <a:pt x="54170" y="67745"/>
                    <a:pt x="54111" y="67418"/>
                    <a:pt x="54027" y="67092"/>
                  </a:cubicBezTo>
                  <a:cubicBezTo>
                    <a:pt x="53990" y="66945"/>
                    <a:pt x="54015" y="66777"/>
                    <a:pt x="53973" y="66631"/>
                  </a:cubicBezTo>
                  <a:cubicBezTo>
                    <a:pt x="53856" y="66245"/>
                    <a:pt x="53826" y="65843"/>
                    <a:pt x="53768" y="65450"/>
                  </a:cubicBezTo>
                  <a:cubicBezTo>
                    <a:pt x="53709" y="65056"/>
                    <a:pt x="53579" y="64671"/>
                    <a:pt x="53592" y="64269"/>
                  </a:cubicBezTo>
                  <a:cubicBezTo>
                    <a:pt x="53395" y="63674"/>
                    <a:pt x="53365" y="63045"/>
                    <a:pt x="53231" y="62438"/>
                  </a:cubicBezTo>
                  <a:cubicBezTo>
                    <a:pt x="53123" y="61944"/>
                    <a:pt x="53030" y="61437"/>
                    <a:pt x="52921" y="60939"/>
                  </a:cubicBezTo>
                  <a:cubicBezTo>
                    <a:pt x="52880" y="60746"/>
                    <a:pt x="52838" y="60549"/>
                    <a:pt x="52796" y="60356"/>
                  </a:cubicBezTo>
                  <a:cubicBezTo>
                    <a:pt x="52733" y="60072"/>
                    <a:pt x="52704" y="59783"/>
                    <a:pt x="52628" y="59506"/>
                  </a:cubicBezTo>
                  <a:cubicBezTo>
                    <a:pt x="52193" y="57898"/>
                    <a:pt x="51874" y="56260"/>
                    <a:pt x="51368" y="54668"/>
                  </a:cubicBezTo>
                  <a:cubicBezTo>
                    <a:pt x="51167" y="53730"/>
                    <a:pt x="50848" y="52826"/>
                    <a:pt x="50576" y="51912"/>
                  </a:cubicBezTo>
                  <a:cubicBezTo>
                    <a:pt x="50119" y="50375"/>
                    <a:pt x="49550" y="48876"/>
                    <a:pt x="49030" y="47355"/>
                  </a:cubicBezTo>
                  <a:cubicBezTo>
                    <a:pt x="49022" y="47334"/>
                    <a:pt x="49014" y="47318"/>
                    <a:pt x="49005" y="47297"/>
                  </a:cubicBezTo>
                  <a:cubicBezTo>
                    <a:pt x="48603" y="46304"/>
                    <a:pt x="48193" y="45320"/>
                    <a:pt x="47803" y="44323"/>
                  </a:cubicBezTo>
                  <a:cubicBezTo>
                    <a:pt x="47669" y="43992"/>
                    <a:pt x="47514" y="43674"/>
                    <a:pt x="47380" y="43343"/>
                  </a:cubicBezTo>
                  <a:cubicBezTo>
                    <a:pt x="47053" y="42534"/>
                    <a:pt x="46681" y="41751"/>
                    <a:pt x="46308" y="40968"/>
                  </a:cubicBezTo>
                  <a:cubicBezTo>
                    <a:pt x="45780" y="39858"/>
                    <a:pt x="45219" y="38765"/>
                    <a:pt x="44662" y="37672"/>
                  </a:cubicBezTo>
                  <a:cubicBezTo>
                    <a:pt x="44348" y="37056"/>
                    <a:pt x="44029" y="36440"/>
                    <a:pt x="43678" y="35850"/>
                  </a:cubicBezTo>
                  <a:cubicBezTo>
                    <a:pt x="43485" y="35523"/>
                    <a:pt x="43313" y="35184"/>
                    <a:pt x="43120" y="34861"/>
                  </a:cubicBezTo>
                  <a:cubicBezTo>
                    <a:pt x="42790" y="34304"/>
                    <a:pt x="42421" y="33772"/>
                    <a:pt x="42111" y="33207"/>
                  </a:cubicBezTo>
                  <a:cubicBezTo>
                    <a:pt x="41512" y="32134"/>
                    <a:pt x="40783" y="31146"/>
                    <a:pt x="40155" y="30095"/>
                  </a:cubicBezTo>
                  <a:cubicBezTo>
                    <a:pt x="39895" y="29655"/>
                    <a:pt x="39564" y="29261"/>
                    <a:pt x="39280" y="28838"/>
                  </a:cubicBezTo>
                  <a:cubicBezTo>
                    <a:pt x="38831" y="28172"/>
                    <a:pt x="38379" y="27510"/>
                    <a:pt x="37918" y="26857"/>
                  </a:cubicBezTo>
                  <a:cubicBezTo>
                    <a:pt x="37621" y="26438"/>
                    <a:pt x="37315" y="26032"/>
                    <a:pt x="37009" y="25621"/>
                  </a:cubicBezTo>
                  <a:cubicBezTo>
                    <a:pt x="36570" y="25031"/>
                    <a:pt x="36113" y="24457"/>
                    <a:pt x="35690" y="23854"/>
                  </a:cubicBezTo>
                  <a:cubicBezTo>
                    <a:pt x="35334" y="23343"/>
                    <a:pt x="34919" y="22878"/>
                    <a:pt x="34551" y="22375"/>
                  </a:cubicBezTo>
                  <a:cubicBezTo>
                    <a:pt x="34304" y="22036"/>
                    <a:pt x="33990" y="21743"/>
                    <a:pt x="33747" y="21399"/>
                  </a:cubicBezTo>
                  <a:cubicBezTo>
                    <a:pt x="33579" y="21161"/>
                    <a:pt x="33361" y="20960"/>
                    <a:pt x="33206" y="20721"/>
                  </a:cubicBezTo>
                  <a:cubicBezTo>
                    <a:pt x="33030" y="20457"/>
                    <a:pt x="32817" y="20235"/>
                    <a:pt x="32603" y="20009"/>
                  </a:cubicBezTo>
                  <a:cubicBezTo>
                    <a:pt x="32574" y="19975"/>
                    <a:pt x="32536" y="19946"/>
                    <a:pt x="32515" y="19908"/>
                  </a:cubicBezTo>
                  <a:cubicBezTo>
                    <a:pt x="32394" y="19661"/>
                    <a:pt x="32193" y="19485"/>
                    <a:pt x="32013" y="19284"/>
                  </a:cubicBezTo>
                  <a:cubicBezTo>
                    <a:pt x="31837" y="19083"/>
                    <a:pt x="31690" y="18861"/>
                    <a:pt x="31510" y="18660"/>
                  </a:cubicBezTo>
                  <a:cubicBezTo>
                    <a:pt x="31334" y="18459"/>
                    <a:pt x="31141" y="18275"/>
                    <a:pt x="30953" y="18082"/>
                  </a:cubicBezTo>
                  <a:cubicBezTo>
                    <a:pt x="30924" y="18053"/>
                    <a:pt x="30894" y="18015"/>
                    <a:pt x="30873" y="17977"/>
                  </a:cubicBezTo>
                  <a:cubicBezTo>
                    <a:pt x="30764" y="17747"/>
                    <a:pt x="30576" y="17592"/>
                    <a:pt x="30404" y="17412"/>
                  </a:cubicBezTo>
                  <a:cubicBezTo>
                    <a:pt x="30266" y="17269"/>
                    <a:pt x="30094" y="17144"/>
                    <a:pt x="29994" y="16976"/>
                  </a:cubicBezTo>
                  <a:cubicBezTo>
                    <a:pt x="29768" y="16608"/>
                    <a:pt x="29441" y="16335"/>
                    <a:pt x="29152" y="16026"/>
                  </a:cubicBezTo>
                  <a:cubicBezTo>
                    <a:pt x="28984" y="15845"/>
                    <a:pt x="28779" y="15695"/>
                    <a:pt x="28649" y="15494"/>
                  </a:cubicBezTo>
                  <a:cubicBezTo>
                    <a:pt x="28440" y="15167"/>
                    <a:pt x="28163" y="14911"/>
                    <a:pt x="27895" y="14639"/>
                  </a:cubicBezTo>
                  <a:cubicBezTo>
                    <a:pt x="27443" y="14178"/>
                    <a:pt x="26982" y="13722"/>
                    <a:pt x="26530" y="13261"/>
                  </a:cubicBezTo>
                  <a:cubicBezTo>
                    <a:pt x="26404" y="13135"/>
                    <a:pt x="26266" y="13010"/>
                    <a:pt x="26174" y="12863"/>
                  </a:cubicBezTo>
                  <a:cubicBezTo>
                    <a:pt x="26065" y="12687"/>
                    <a:pt x="25931" y="12545"/>
                    <a:pt x="25789" y="12402"/>
                  </a:cubicBezTo>
                  <a:cubicBezTo>
                    <a:pt x="25143" y="11753"/>
                    <a:pt x="24494" y="11108"/>
                    <a:pt x="23849" y="10459"/>
                  </a:cubicBezTo>
                  <a:cubicBezTo>
                    <a:pt x="23753" y="10367"/>
                    <a:pt x="23665" y="10254"/>
                    <a:pt x="23548" y="10195"/>
                  </a:cubicBezTo>
                  <a:cubicBezTo>
                    <a:pt x="23288" y="10049"/>
                    <a:pt x="23100" y="9831"/>
                    <a:pt x="22894" y="9626"/>
                  </a:cubicBezTo>
                  <a:cubicBezTo>
                    <a:pt x="22429" y="9173"/>
                    <a:pt x="21977" y="8712"/>
                    <a:pt x="21512" y="8256"/>
                  </a:cubicBezTo>
                  <a:cubicBezTo>
                    <a:pt x="21290" y="8038"/>
                    <a:pt x="21085" y="7804"/>
                    <a:pt x="20804" y="7649"/>
                  </a:cubicBezTo>
                  <a:cubicBezTo>
                    <a:pt x="20691" y="7586"/>
                    <a:pt x="20607" y="7473"/>
                    <a:pt x="20511" y="7380"/>
                  </a:cubicBezTo>
                  <a:cubicBezTo>
                    <a:pt x="20239" y="7112"/>
                    <a:pt x="19971" y="6844"/>
                    <a:pt x="19698" y="6580"/>
                  </a:cubicBezTo>
                  <a:cubicBezTo>
                    <a:pt x="19606" y="6484"/>
                    <a:pt x="19514" y="6375"/>
                    <a:pt x="19401" y="6312"/>
                  </a:cubicBezTo>
                  <a:cubicBezTo>
                    <a:pt x="19120" y="6157"/>
                    <a:pt x="18919" y="5915"/>
                    <a:pt x="18693" y="5701"/>
                  </a:cubicBezTo>
                  <a:cubicBezTo>
                    <a:pt x="18534" y="5550"/>
                    <a:pt x="18392" y="5362"/>
                    <a:pt x="18203" y="5249"/>
                  </a:cubicBezTo>
                  <a:cubicBezTo>
                    <a:pt x="17935" y="5081"/>
                    <a:pt x="17722" y="4851"/>
                    <a:pt x="17495" y="4637"/>
                  </a:cubicBezTo>
                  <a:cubicBezTo>
                    <a:pt x="17382" y="4532"/>
                    <a:pt x="17286" y="4398"/>
                    <a:pt x="17152" y="4323"/>
                  </a:cubicBezTo>
                  <a:cubicBezTo>
                    <a:pt x="16875" y="4160"/>
                    <a:pt x="16666" y="3933"/>
                    <a:pt x="16440" y="3720"/>
                  </a:cubicBezTo>
                  <a:cubicBezTo>
                    <a:pt x="16360" y="3640"/>
                    <a:pt x="16285" y="3548"/>
                    <a:pt x="16189" y="3498"/>
                  </a:cubicBezTo>
                  <a:cubicBezTo>
                    <a:pt x="15946" y="3368"/>
                    <a:pt x="15765" y="3171"/>
                    <a:pt x="15577" y="2987"/>
                  </a:cubicBezTo>
                  <a:cubicBezTo>
                    <a:pt x="15418" y="2828"/>
                    <a:pt x="15254" y="2677"/>
                    <a:pt x="15058" y="2568"/>
                  </a:cubicBezTo>
                  <a:cubicBezTo>
                    <a:pt x="14898" y="2476"/>
                    <a:pt x="14785" y="2333"/>
                    <a:pt x="14748" y="2149"/>
                  </a:cubicBezTo>
                  <a:cubicBezTo>
                    <a:pt x="14710" y="2124"/>
                    <a:pt x="14672" y="2099"/>
                    <a:pt x="14635" y="2086"/>
                  </a:cubicBezTo>
                  <a:cubicBezTo>
                    <a:pt x="12415" y="1345"/>
                    <a:pt x="10174" y="687"/>
                    <a:pt x="7904" y="113"/>
                  </a:cubicBezTo>
                  <a:cubicBezTo>
                    <a:pt x="7715" y="65"/>
                    <a:pt x="7526" y="1"/>
                    <a:pt x="7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4083600" y="3893100"/>
              <a:ext cx="1633325" cy="1160025"/>
            </a:xfrm>
            <a:custGeom>
              <a:avLst/>
              <a:gdLst/>
              <a:ahLst/>
              <a:cxnLst/>
              <a:rect l="l" t="t" r="r" b="b"/>
              <a:pathLst>
                <a:path w="65333" h="46401" extrusionOk="0">
                  <a:moveTo>
                    <a:pt x="58361" y="0"/>
                  </a:moveTo>
                  <a:cubicBezTo>
                    <a:pt x="57700" y="0"/>
                    <a:pt x="57047" y="113"/>
                    <a:pt x="56415" y="314"/>
                  </a:cubicBezTo>
                  <a:cubicBezTo>
                    <a:pt x="54614" y="892"/>
                    <a:pt x="53211" y="1944"/>
                    <a:pt x="52444" y="3728"/>
                  </a:cubicBezTo>
                  <a:cubicBezTo>
                    <a:pt x="52398" y="3833"/>
                    <a:pt x="52348" y="3933"/>
                    <a:pt x="52294" y="4025"/>
                  </a:cubicBezTo>
                  <a:cubicBezTo>
                    <a:pt x="52207" y="4168"/>
                    <a:pt x="52048" y="4247"/>
                    <a:pt x="51881" y="4247"/>
                  </a:cubicBezTo>
                  <a:cubicBezTo>
                    <a:pt x="51823" y="4247"/>
                    <a:pt x="51764" y="4237"/>
                    <a:pt x="51707" y="4218"/>
                  </a:cubicBezTo>
                  <a:cubicBezTo>
                    <a:pt x="51343" y="4092"/>
                    <a:pt x="51033" y="3879"/>
                    <a:pt x="50731" y="3648"/>
                  </a:cubicBezTo>
                  <a:cubicBezTo>
                    <a:pt x="50593" y="3539"/>
                    <a:pt x="50455" y="3422"/>
                    <a:pt x="50321" y="3309"/>
                  </a:cubicBezTo>
                  <a:cubicBezTo>
                    <a:pt x="50074" y="3858"/>
                    <a:pt x="49827" y="4406"/>
                    <a:pt x="49617" y="4972"/>
                  </a:cubicBezTo>
                  <a:cubicBezTo>
                    <a:pt x="49600" y="5014"/>
                    <a:pt x="49584" y="5056"/>
                    <a:pt x="49567" y="5093"/>
                  </a:cubicBezTo>
                  <a:cubicBezTo>
                    <a:pt x="49257" y="5764"/>
                    <a:pt x="48951" y="6434"/>
                    <a:pt x="48633" y="7095"/>
                  </a:cubicBezTo>
                  <a:cubicBezTo>
                    <a:pt x="48323" y="7736"/>
                    <a:pt x="48030" y="8394"/>
                    <a:pt x="47665" y="9005"/>
                  </a:cubicBezTo>
                  <a:cubicBezTo>
                    <a:pt x="47330" y="9558"/>
                    <a:pt x="47096" y="10166"/>
                    <a:pt x="46706" y="10689"/>
                  </a:cubicBezTo>
                  <a:cubicBezTo>
                    <a:pt x="46384" y="11376"/>
                    <a:pt x="45915" y="11979"/>
                    <a:pt x="45542" y="12637"/>
                  </a:cubicBezTo>
                  <a:cubicBezTo>
                    <a:pt x="45173" y="13303"/>
                    <a:pt x="44738" y="13918"/>
                    <a:pt x="44306" y="14543"/>
                  </a:cubicBezTo>
                  <a:cubicBezTo>
                    <a:pt x="43917" y="15112"/>
                    <a:pt x="43519" y="15673"/>
                    <a:pt x="43104" y="16226"/>
                  </a:cubicBezTo>
                  <a:cubicBezTo>
                    <a:pt x="42865" y="16549"/>
                    <a:pt x="42593" y="16842"/>
                    <a:pt x="42338" y="17152"/>
                  </a:cubicBezTo>
                  <a:cubicBezTo>
                    <a:pt x="42199" y="17324"/>
                    <a:pt x="42078" y="17512"/>
                    <a:pt x="41931" y="17680"/>
                  </a:cubicBezTo>
                  <a:cubicBezTo>
                    <a:pt x="41789" y="17847"/>
                    <a:pt x="41592" y="17981"/>
                    <a:pt x="41475" y="18166"/>
                  </a:cubicBezTo>
                  <a:cubicBezTo>
                    <a:pt x="41123" y="18693"/>
                    <a:pt x="40646" y="19100"/>
                    <a:pt x="40210" y="19544"/>
                  </a:cubicBezTo>
                  <a:cubicBezTo>
                    <a:pt x="39381" y="20386"/>
                    <a:pt x="38539" y="21219"/>
                    <a:pt x="37697" y="22053"/>
                  </a:cubicBezTo>
                  <a:cubicBezTo>
                    <a:pt x="37508" y="22241"/>
                    <a:pt x="37328" y="22438"/>
                    <a:pt x="37085" y="22572"/>
                  </a:cubicBezTo>
                  <a:cubicBezTo>
                    <a:pt x="36972" y="22635"/>
                    <a:pt x="36884" y="22744"/>
                    <a:pt x="36788" y="22836"/>
                  </a:cubicBezTo>
                  <a:cubicBezTo>
                    <a:pt x="36641" y="22974"/>
                    <a:pt x="36507" y="23125"/>
                    <a:pt x="36319" y="23213"/>
                  </a:cubicBezTo>
                  <a:cubicBezTo>
                    <a:pt x="36260" y="23242"/>
                    <a:pt x="36206" y="23284"/>
                    <a:pt x="36164" y="23334"/>
                  </a:cubicBezTo>
                  <a:cubicBezTo>
                    <a:pt x="35703" y="23828"/>
                    <a:pt x="35133" y="24184"/>
                    <a:pt x="34597" y="24582"/>
                  </a:cubicBezTo>
                  <a:cubicBezTo>
                    <a:pt x="33781" y="25194"/>
                    <a:pt x="32960" y="25810"/>
                    <a:pt x="32084" y="26346"/>
                  </a:cubicBezTo>
                  <a:cubicBezTo>
                    <a:pt x="31552" y="26672"/>
                    <a:pt x="31025" y="26999"/>
                    <a:pt x="30497" y="27330"/>
                  </a:cubicBezTo>
                  <a:cubicBezTo>
                    <a:pt x="28868" y="28352"/>
                    <a:pt x="27117" y="29144"/>
                    <a:pt x="25404" y="30002"/>
                  </a:cubicBezTo>
                  <a:cubicBezTo>
                    <a:pt x="24964" y="30220"/>
                    <a:pt x="24499" y="30379"/>
                    <a:pt x="24051" y="30572"/>
                  </a:cubicBezTo>
                  <a:cubicBezTo>
                    <a:pt x="23762" y="30693"/>
                    <a:pt x="23481" y="30836"/>
                    <a:pt x="23192" y="30949"/>
                  </a:cubicBezTo>
                  <a:cubicBezTo>
                    <a:pt x="22195" y="31338"/>
                    <a:pt x="21190" y="31699"/>
                    <a:pt x="20181" y="32050"/>
                  </a:cubicBezTo>
                  <a:cubicBezTo>
                    <a:pt x="19469" y="32302"/>
                    <a:pt x="18748" y="32528"/>
                    <a:pt x="18024" y="32750"/>
                  </a:cubicBezTo>
                  <a:cubicBezTo>
                    <a:pt x="17027" y="33056"/>
                    <a:pt x="16026" y="33361"/>
                    <a:pt x="15004" y="33583"/>
                  </a:cubicBezTo>
                  <a:cubicBezTo>
                    <a:pt x="14526" y="33684"/>
                    <a:pt x="14053" y="33805"/>
                    <a:pt x="13575" y="33906"/>
                  </a:cubicBezTo>
                  <a:cubicBezTo>
                    <a:pt x="13098" y="34011"/>
                    <a:pt x="12629" y="34145"/>
                    <a:pt x="12139" y="34191"/>
                  </a:cubicBezTo>
                  <a:cubicBezTo>
                    <a:pt x="11829" y="34325"/>
                    <a:pt x="11481" y="34295"/>
                    <a:pt x="11167" y="34413"/>
                  </a:cubicBezTo>
                  <a:cubicBezTo>
                    <a:pt x="11106" y="34436"/>
                    <a:pt x="11039" y="34441"/>
                    <a:pt x="10971" y="34441"/>
                  </a:cubicBezTo>
                  <a:cubicBezTo>
                    <a:pt x="10914" y="34441"/>
                    <a:pt x="10855" y="34437"/>
                    <a:pt x="10799" y="34437"/>
                  </a:cubicBezTo>
                  <a:cubicBezTo>
                    <a:pt x="10787" y="34437"/>
                    <a:pt x="10776" y="34438"/>
                    <a:pt x="10765" y="34438"/>
                  </a:cubicBezTo>
                  <a:cubicBezTo>
                    <a:pt x="10681" y="34509"/>
                    <a:pt x="10589" y="34572"/>
                    <a:pt x="10514" y="34651"/>
                  </a:cubicBezTo>
                  <a:cubicBezTo>
                    <a:pt x="10103" y="35066"/>
                    <a:pt x="9634" y="35405"/>
                    <a:pt x="9115" y="35665"/>
                  </a:cubicBezTo>
                  <a:cubicBezTo>
                    <a:pt x="8658" y="35895"/>
                    <a:pt x="8193" y="36113"/>
                    <a:pt x="7724" y="36319"/>
                  </a:cubicBezTo>
                  <a:cubicBezTo>
                    <a:pt x="7175" y="36561"/>
                    <a:pt x="6614" y="36775"/>
                    <a:pt x="6065" y="37018"/>
                  </a:cubicBezTo>
                  <a:cubicBezTo>
                    <a:pt x="4591" y="37667"/>
                    <a:pt x="3364" y="38639"/>
                    <a:pt x="2375" y="39912"/>
                  </a:cubicBezTo>
                  <a:cubicBezTo>
                    <a:pt x="1249" y="41370"/>
                    <a:pt x="558" y="43016"/>
                    <a:pt x="206" y="44809"/>
                  </a:cubicBezTo>
                  <a:cubicBezTo>
                    <a:pt x="101" y="45332"/>
                    <a:pt x="1" y="45860"/>
                    <a:pt x="34" y="46400"/>
                  </a:cubicBezTo>
                  <a:cubicBezTo>
                    <a:pt x="302" y="46379"/>
                    <a:pt x="570" y="46379"/>
                    <a:pt x="834" y="46342"/>
                  </a:cubicBezTo>
                  <a:cubicBezTo>
                    <a:pt x="2007" y="46170"/>
                    <a:pt x="3175" y="46006"/>
                    <a:pt x="4340" y="45805"/>
                  </a:cubicBezTo>
                  <a:cubicBezTo>
                    <a:pt x="6300" y="45470"/>
                    <a:pt x="8243" y="45068"/>
                    <a:pt x="10174" y="44595"/>
                  </a:cubicBezTo>
                  <a:cubicBezTo>
                    <a:pt x="15343" y="43326"/>
                    <a:pt x="20361" y="41621"/>
                    <a:pt x="25224" y="39447"/>
                  </a:cubicBezTo>
                  <a:cubicBezTo>
                    <a:pt x="34124" y="35464"/>
                    <a:pt x="42149" y="30153"/>
                    <a:pt x="49307" y="23535"/>
                  </a:cubicBezTo>
                  <a:cubicBezTo>
                    <a:pt x="53584" y="19581"/>
                    <a:pt x="57433" y="15242"/>
                    <a:pt x="60851" y="10530"/>
                  </a:cubicBezTo>
                  <a:cubicBezTo>
                    <a:pt x="62338" y="8486"/>
                    <a:pt x="63728" y="6383"/>
                    <a:pt x="65031" y="4222"/>
                  </a:cubicBezTo>
                  <a:cubicBezTo>
                    <a:pt x="65148" y="4034"/>
                    <a:pt x="65295" y="3858"/>
                    <a:pt x="65332" y="3632"/>
                  </a:cubicBezTo>
                  <a:cubicBezTo>
                    <a:pt x="65240" y="3535"/>
                    <a:pt x="65140" y="3443"/>
                    <a:pt x="65056" y="3343"/>
                  </a:cubicBezTo>
                  <a:cubicBezTo>
                    <a:pt x="64093" y="2237"/>
                    <a:pt x="62949" y="1361"/>
                    <a:pt x="61617" y="742"/>
                  </a:cubicBezTo>
                  <a:cubicBezTo>
                    <a:pt x="60738" y="335"/>
                    <a:pt x="59812" y="105"/>
                    <a:pt x="58853" y="21"/>
                  </a:cubicBezTo>
                  <a:cubicBezTo>
                    <a:pt x="58689" y="7"/>
                    <a:pt x="58525" y="0"/>
                    <a:pt x="58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2245075" y="3557125"/>
              <a:ext cx="1385675" cy="1083150"/>
            </a:xfrm>
            <a:custGeom>
              <a:avLst/>
              <a:gdLst/>
              <a:ahLst/>
              <a:cxnLst/>
              <a:rect l="l" t="t" r="r" b="b"/>
              <a:pathLst>
                <a:path w="55427" h="43326" extrusionOk="0">
                  <a:moveTo>
                    <a:pt x="11733" y="0"/>
                  </a:moveTo>
                  <a:cubicBezTo>
                    <a:pt x="10693" y="0"/>
                    <a:pt x="9684" y="200"/>
                    <a:pt x="8691" y="501"/>
                  </a:cubicBezTo>
                  <a:cubicBezTo>
                    <a:pt x="7443" y="874"/>
                    <a:pt x="6266" y="1401"/>
                    <a:pt x="5131" y="2034"/>
                  </a:cubicBezTo>
                  <a:cubicBezTo>
                    <a:pt x="3368" y="3010"/>
                    <a:pt x="1738" y="4183"/>
                    <a:pt x="168" y="5439"/>
                  </a:cubicBezTo>
                  <a:cubicBezTo>
                    <a:pt x="101" y="5494"/>
                    <a:pt x="55" y="5573"/>
                    <a:pt x="0" y="5644"/>
                  </a:cubicBezTo>
                  <a:cubicBezTo>
                    <a:pt x="13" y="5753"/>
                    <a:pt x="4" y="5871"/>
                    <a:pt x="38" y="5975"/>
                  </a:cubicBezTo>
                  <a:cubicBezTo>
                    <a:pt x="138" y="6248"/>
                    <a:pt x="231" y="6520"/>
                    <a:pt x="360" y="6779"/>
                  </a:cubicBezTo>
                  <a:cubicBezTo>
                    <a:pt x="1047" y="8132"/>
                    <a:pt x="1717" y="9494"/>
                    <a:pt x="2404" y="10846"/>
                  </a:cubicBezTo>
                  <a:cubicBezTo>
                    <a:pt x="2677" y="11383"/>
                    <a:pt x="2957" y="11915"/>
                    <a:pt x="3271" y="12430"/>
                  </a:cubicBezTo>
                  <a:cubicBezTo>
                    <a:pt x="3456" y="12731"/>
                    <a:pt x="3611" y="13054"/>
                    <a:pt x="3795" y="13360"/>
                  </a:cubicBezTo>
                  <a:cubicBezTo>
                    <a:pt x="4126" y="13912"/>
                    <a:pt x="4478" y="14453"/>
                    <a:pt x="4809" y="15006"/>
                  </a:cubicBezTo>
                  <a:cubicBezTo>
                    <a:pt x="5307" y="15852"/>
                    <a:pt x="5843" y="16668"/>
                    <a:pt x="6383" y="17485"/>
                  </a:cubicBezTo>
                  <a:cubicBezTo>
                    <a:pt x="6601" y="17820"/>
                    <a:pt x="6844" y="18139"/>
                    <a:pt x="7075" y="18465"/>
                  </a:cubicBezTo>
                  <a:cubicBezTo>
                    <a:pt x="7431" y="18976"/>
                    <a:pt x="7770" y="19500"/>
                    <a:pt x="8138" y="20003"/>
                  </a:cubicBezTo>
                  <a:cubicBezTo>
                    <a:pt x="8402" y="20359"/>
                    <a:pt x="8658" y="20727"/>
                    <a:pt x="8943" y="21062"/>
                  </a:cubicBezTo>
                  <a:cubicBezTo>
                    <a:pt x="9202" y="21368"/>
                    <a:pt x="9424" y="21703"/>
                    <a:pt x="9697" y="21996"/>
                  </a:cubicBezTo>
                  <a:cubicBezTo>
                    <a:pt x="9952" y="22277"/>
                    <a:pt x="10174" y="22583"/>
                    <a:pt x="10409" y="22880"/>
                  </a:cubicBezTo>
                  <a:cubicBezTo>
                    <a:pt x="10559" y="23073"/>
                    <a:pt x="10710" y="23265"/>
                    <a:pt x="10882" y="23441"/>
                  </a:cubicBezTo>
                  <a:cubicBezTo>
                    <a:pt x="10974" y="23538"/>
                    <a:pt x="11087" y="23621"/>
                    <a:pt x="11154" y="23734"/>
                  </a:cubicBezTo>
                  <a:cubicBezTo>
                    <a:pt x="11364" y="24086"/>
                    <a:pt x="11665" y="24350"/>
                    <a:pt x="11942" y="24639"/>
                  </a:cubicBezTo>
                  <a:cubicBezTo>
                    <a:pt x="12017" y="24719"/>
                    <a:pt x="12105" y="24798"/>
                    <a:pt x="12155" y="24890"/>
                  </a:cubicBezTo>
                  <a:cubicBezTo>
                    <a:pt x="12277" y="25112"/>
                    <a:pt x="12457" y="25280"/>
                    <a:pt x="12628" y="25452"/>
                  </a:cubicBezTo>
                  <a:cubicBezTo>
                    <a:pt x="12959" y="25787"/>
                    <a:pt x="13290" y="26114"/>
                    <a:pt x="13617" y="26453"/>
                  </a:cubicBezTo>
                  <a:cubicBezTo>
                    <a:pt x="13743" y="26578"/>
                    <a:pt x="13847" y="26725"/>
                    <a:pt x="13956" y="26863"/>
                  </a:cubicBezTo>
                  <a:cubicBezTo>
                    <a:pt x="14291" y="27282"/>
                    <a:pt x="14668" y="27667"/>
                    <a:pt x="15087" y="27998"/>
                  </a:cubicBezTo>
                  <a:cubicBezTo>
                    <a:pt x="15280" y="28149"/>
                    <a:pt x="15468" y="28304"/>
                    <a:pt x="15644" y="28476"/>
                  </a:cubicBezTo>
                  <a:cubicBezTo>
                    <a:pt x="16009" y="28836"/>
                    <a:pt x="16369" y="29200"/>
                    <a:pt x="16737" y="29556"/>
                  </a:cubicBezTo>
                  <a:cubicBezTo>
                    <a:pt x="16846" y="29670"/>
                    <a:pt x="16951" y="29795"/>
                    <a:pt x="17085" y="29871"/>
                  </a:cubicBezTo>
                  <a:cubicBezTo>
                    <a:pt x="17324" y="30005"/>
                    <a:pt x="17500" y="30201"/>
                    <a:pt x="17692" y="30386"/>
                  </a:cubicBezTo>
                  <a:cubicBezTo>
                    <a:pt x="17822" y="30511"/>
                    <a:pt x="17931" y="30666"/>
                    <a:pt x="18082" y="30750"/>
                  </a:cubicBezTo>
                  <a:cubicBezTo>
                    <a:pt x="18513" y="30997"/>
                    <a:pt x="18790" y="31437"/>
                    <a:pt x="19229" y="31663"/>
                  </a:cubicBezTo>
                  <a:cubicBezTo>
                    <a:pt x="19657" y="32053"/>
                    <a:pt x="20122" y="32400"/>
                    <a:pt x="20582" y="32744"/>
                  </a:cubicBezTo>
                  <a:cubicBezTo>
                    <a:pt x="20762" y="32878"/>
                    <a:pt x="20947" y="33004"/>
                    <a:pt x="21114" y="33146"/>
                  </a:cubicBezTo>
                  <a:cubicBezTo>
                    <a:pt x="21701" y="33632"/>
                    <a:pt x="22333" y="34042"/>
                    <a:pt x="22945" y="34482"/>
                  </a:cubicBezTo>
                  <a:cubicBezTo>
                    <a:pt x="23468" y="34859"/>
                    <a:pt x="24013" y="35211"/>
                    <a:pt x="24557" y="35559"/>
                  </a:cubicBezTo>
                  <a:cubicBezTo>
                    <a:pt x="25173" y="35956"/>
                    <a:pt x="25801" y="36338"/>
                    <a:pt x="26425" y="36727"/>
                  </a:cubicBezTo>
                  <a:cubicBezTo>
                    <a:pt x="27200" y="37209"/>
                    <a:pt x="28000" y="37649"/>
                    <a:pt x="28804" y="38076"/>
                  </a:cubicBezTo>
                  <a:cubicBezTo>
                    <a:pt x="30120" y="38779"/>
                    <a:pt x="31468" y="39425"/>
                    <a:pt x="32855" y="39982"/>
                  </a:cubicBezTo>
                  <a:cubicBezTo>
                    <a:pt x="33621" y="40287"/>
                    <a:pt x="34388" y="40589"/>
                    <a:pt x="35162" y="40857"/>
                  </a:cubicBezTo>
                  <a:cubicBezTo>
                    <a:pt x="36465" y="41309"/>
                    <a:pt x="37776" y="41732"/>
                    <a:pt x="39125" y="42047"/>
                  </a:cubicBezTo>
                  <a:cubicBezTo>
                    <a:pt x="39837" y="42210"/>
                    <a:pt x="40536" y="42444"/>
                    <a:pt x="41265" y="42541"/>
                  </a:cubicBezTo>
                  <a:cubicBezTo>
                    <a:pt x="41508" y="42671"/>
                    <a:pt x="41784" y="42641"/>
                    <a:pt x="42044" y="42700"/>
                  </a:cubicBezTo>
                  <a:cubicBezTo>
                    <a:pt x="42455" y="42796"/>
                    <a:pt x="42861" y="42909"/>
                    <a:pt x="43288" y="42930"/>
                  </a:cubicBezTo>
                  <a:cubicBezTo>
                    <a:pt x="43376" y="42934"/>
                    <a:pt x="43464" y="42955"/>
                    <a:pt x="43548" y="42985"/>
                  </a:cubicBezTo>
                  <a:cubicBezTo>
                    <a:pt x="43694" y="43043"/>
                    <a:pt x="43849" y="43052"/>
                    <a:pt x="44009" y="43056"/>
                  </a:cubicBezTo>
                  <a:cubicBezTo>
                    <a:pt x="44138" y="43060"/>
                    <a:pt x="44281" y="43052"/>
                    <a:pt x="44402" y="43094"/>
                  </a:cubicBezTo>
                  <a:cubicBezTo>
                    <a:pt x="44620" y="43177"/>
                    <a:pt x="44838" y="43173"/>
                    <a:pt x="45060" y="43198"/>
                  </a:cubicBezTo>
                  <a:cubicBezTo>
                    <a:pt x="45303" y="43219"/>
                    <a:pt x="45542" y="43282"/>
                    <a:pt x="45780" y="43320"/>
                  </a:cubicBezTo>
                  <a:cubicBezTo>
                    <a:pt x="45814" y="43324"/>
                    <a:pt x="45847" y="43325"/>
                    <a:pt x="45881" y="43325"/>
                  </a:cubicBezTo>
                  <a:cubicBezTo>
                    <a:pt x="45914" y="43325"/>
                    <a:pt x="45948" y="43324"/>
                    <a:pt x="45981" y="43324"/>
                  </a:cubicBezTo>
                  <a:cubicBezTo>
                    <a:pt x="46015" y="42934"/>
                    <a:pt x="45877" y="42570"/>
                    <a:pt x="45801" y="42201"/>
                  </a:cubicBezTo>
                  <a:cubicBezTo>
                    <a:pt x="45504" y="40673"/>
                    <a:pt x="45139" y="39152"/>
                    <a:pt x="44859" y="37619"/>
                  </a:cubicBezTo>
                  <a:cubicBezTo>
                    <a:pt x="44695" y="36740"/>
                    <a:pt x="44524" y="35864"/>
                    <a:pt x="44486" y="34972"/>
                  </a:cubicBezTo>
                  <a:cubicBezTo>
                    <a:pt x="44478" y="34838"/>
                    <a:pt x="44453" y="34704"/>
                    <a:pt x="44436" y="34574"/>
                  </a:cubicBezTo>
                  <a:cubicBezTo>
                    <a:pt x="44385" y="34151"/>
                    <a:pt x="44381" y="33728"/>
                    <a:pt x="44440" y="33305"/>
                  </a:cubicBezTo>
                  <a:cubicBezTo>
                    <a:pt x="44457" y="33171"/>
                    <a:pt x="44486" y="33037"/>
                    <a:pt x="44486" y="32907"/>
                  </a:cubicBezTo>
                  <a:cubicBezTo>
                    <a:pt x="44494" y="32543"/>
                    <a:pt x="44574" y="32195"/>
                    <a:pt x="44662" y="31852"/>
                  </a:cubicBezTo>
                  <a:cubicBezTo>
                    <a:pt x="44905" y="30901"/>
                    <a:pt x="45353" y="30067"/>
                    <a:pt x="46036" y="29360"/>
                  </a:cubicBezTo>
                  <a:cubicBezTo>
                    <a:pt x="46631" y="28744"/>
                    <a:pt x="47292" y="28220"/>
                    <a:pt x="48021" y="27776"/>
                  </a:cubicBezTo>
                  <a:cubicBezTo>
                    <a:pt x="48574" y="27441"/>
                    <a:pt x="49144" y="27131"/>
                    <a:pt x="49696" y="26796"/>
                  </a:cubicBezTo>
                  <a:cubicBezTo>
                    <a:pt x="50249" y="26461"/>
                    <a:pt x="50806" y="26130"/>
                    <a:pt x="51347" y="25770"/>
                  </a:cubicBezTo>
                  <a:cubicBezTo>
                    <a:pt x="52285" y="25146"/>
                    <a:pt x="53072" y="24354"/>
                    <a:pt x="53701" y="23420"/>
                  </a:cubicBezTo>
                  <a:cubicBezTo>
                    <a:pt x="54685" y="21959"/>
                    <a:pt x="55196" y="20333"/>
                    <a:pt x="55338" y="18591"/>
                  </a:cubicBezTo>
                  <a:cubicBezTo>
                    <a:pt x="55426" y="17565"/>
                    <a:pt x="55334" y="16539"/>
                    <a:pt x="55087" y="15533"/>
                  </a:cubicBezTo>
                  <a:cubicBezTo>
                    <a:pt x="54756" y="14189"/>
                    <a:pt x="54157" y="12978"/>
                    <a:pt x="53253" y="11927"/>
                  </a:cubicBezTo>
                  <a:cubicBezTo>
                    <a:pt x="52222" y="10721"/>
                    <a:pt x="50974" y="9799"/>
                    <a:pt x="49542" y="9121"/>
                  </a:cubicBezTo>
                  <a:cubicBezTo>
                    <a:pt x="48587" y="8673"/>
                    <a:pt x="47598" y="8333"/>
                    <a:pt x="46576" y="8086"/>
                  </a:cubicBezTo>
                  <a:cubicBezTo>
                    <a:pt x="45382" y="7797"/>
                    <a:pt x="44172" y="7588"/>
                    <a:pt x="42945" y="7517"/>
                  </a:cubicBezTo>
                  <a:cubicBezTo>
                    <a:pt x="42836" y="7508"/>
                    <a:pt x="42718" y="7512"/>
                    <a:pt x="42614" y="7487"/>
                  </a:cubicBezTo>
                  <a:cubicBezTo>
                    <a:pt x="42304" y="7412"/>
                    <a:pt x="41990" y="7412"/>
                    <a:pt x="41680" y="7412"/>
                  </a:cubicBezTo>
                  <a:cubicBezTo>
                    <a:pt x="41491" y="7411"/>
                    <a:pt x="41303" y="7411"/>
                    <a:pt x="41115" y="7411"/>
                  </a:cubicBezTo>
                  <a:cubicBezTo>
                    <a:pt x="40379" y="7411"/>
                    <a:pt x="39644" y="7415"/>
                    <a:pt x="38909" y="7415"/>
                  </a:cubicBezTo>
                  <a:cubicBezTo>
                    <a:pt x="38582" y="7415"/>
                    <a:pt x="38254" y="7414"/>
                    <a:pt x="37927" y="7412"/>
                  </a:cubicBezTo>
                  <a:cubicBezTo>
                    <a:pt x="37916" y="7412"/>
                    <a:pt x="37905" y="7412"/>
                    <a:pt x="37894" y="7412"/>
                  </a:cubicBezTo>
                  <a:cubicBezTo>
                    <a:pt x="37411" y="7412"/>
                    <a:pt x="36936" y="7500"/>
                    <a:pt x="36457" y="7508"/>
                  </a:cubicBezTo>
                  <a:cubicBezTo>
                    <a:pt x="34781" y="7525"/>
                    <a:pt x="33110" y="7546"/>
                    <a:pt x="31435" y="7546"/>
                  </a:cubicBezTo>
                  <a:cubicBezTo>
                    <a:pt x="31397" y="7546"/>
                    <a:pt x="31359" y="7546"/>
                    <a:pt x="31321" y="7546"/>
                  </a:cubicBezTo>
                  <a:cubicBezTo>
                    <a:pt x="30668" y="7546"/>
                    <a:pt x="30014" y="7512"/>
                    <a:pt x="29361" y="7433"/>
                  </a:cubicBezTo>
                  <a:cubicBezTo>
                    <a:pt x="28700" y="7353"/>
                    <a:pt x="28038" y="7270"/>
                    <a:pt x="27376" y="7148"/>
                  </a:cubicBezTo>
                  <a:cubicBezTo>
                    <a:pt x="25332" y="6767"/>
                    <a:pt x="23431" y="6030"/>
                    <a:pt x="21717" y="4844"/>
                  </a:cubicBezTo>
                  <a:cubicBezTo>
                    <a:pt x="21315" y="4564"/>
                    <a:pt x="20917" y="4275"/>
                    <a:pt x="20524" y="3977"/>
                  </a:cubicBezTo>
                  <a:cubicBezTo>
                    <a:pt x="19648" y="3320"/>
                    <a:pt x="18798" y="2637"/>
                    <a:pt x="17898" y="2013"/>
                  </a:cubicBezTo>
                  <a:cubicBezTo>
                    <a:pt x="17144" y="1485"/>
                    <a:pt x="16352" y="1033"/>
                    <a:pt x="15506" y="673"/>
                  </a:cubicBezTo>
                  <a:cubicBezTo>
                    <a:pt x="14953" y="438"/>
                    <a:pt x="14375" y="271"/>
                    <a:pt x="13780" y="145"/>
                  </a:cubicBezTo>
                  <a:cubicBezTo>
                    <a:pt x="13165" y="11"/>
                    <a:pt x="12540" y="15"/>
                    <a:pt x="11916" y="2"/>
                  </a:cubicBezTo>
                  <a:cubicBezTo>
                    <a:pt x="11855" y="1"/>
                    <a:pt x="11794" y="0"/>
                    <a:pt x="11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4352700" y="3738225"/>
              <a:ext cx="988925" cy="1015925"/>
            </a:xfrm>
            <a:custGeom>
              <a:avLst/>
              <a:gdLst/>
              <a:ahLst/>
              <a:cxnLst/>
              <a:rect l="l" t="t" r="r" b="b"/>
              <a:pathLst>
                <a:path w="39557" h="40637" extrusionOk="0">
                  <a:moveTo>
                    <a:pt x="35330" y="1"/>
                  </a:moveTo>
                  <a:cubicBezTo>
                    <a:pt x="34763" y="1"/>
                    <a:pt x="34194" y="83"/>
                    <a:pt x="33626" y="231"/>
                  </a:cubicBezTo>
                  <a:cubicBezTo>
                    <a:pt x="32571" y="503"/>
                    <a:pt x="31645" y="1022"/>
                    <a:pt x="30828" y="1743"/>
                  </a:cubicBezTo>
                  <a:cubicBezTo>
                    <a:pt x="30439" y="2086"/>
                    <a:pt x="30120" y="2488"/>
                    <a:pt x="29873" y="2945"/>
                  </a:cubicBezTo>
                  <a:cubicBezTo>
                    <a:pt x="29530" y="3577"/>
                    <a:pt x="29484" y="4214"/>
                    <a:pt x="29911" y="4838"/>
                  </a:cubicBezTo>
                  <a:cubicBezTo>
                    <a:pt x="30049" y="5043"/>
                    <a:pt x="30166" y="5261"/>
                    <a:pt x="30267" y="5483"/>
                  </a:cubicBezTo>
                  <a:cubicBezTo>
                    <a:pt x="30338" y="5642"/>
                    <a:pt x="30393" y="5818"/>
                    <a:pt x="30409" y="5994"/>
                  </a:cubicBezTo>
                  <a:cubicBezTo>
                    <a:pt x="30443" y="6325"/>
                    <a:pt x="30439" y="6660"/>
                    <a:pt x="30359" y="6991"/>
                  </a:cubicBezTo>
                  <a:cubicBezTo>
                    <a:pt x="30108" y="8013"/>
                    <a:pt x="29764" y="9001"/>
                    <a:pt x="29316" y="9952"/>
                  </a:cubicBezTo>
                  <a:cubicBezTo>
                    <a:pt x="29056" y="10501"/>
                    <a:pt x="28709" y="10995"/>
                    <a:pt x="28252" y="11401"/>
                  </a:cubicBezTo>
                  <a:cubicBezTo>
                    <a:pt x="27846" y="11762"/>
                    <a:pt x="27389" y="12038"/>
                    <a:pt x="26857" y="12164"/>
                  </a:cubicBezTo>
                  <a:cubicBezTo>
                    <a:pt x="26645" y="12213"/>
                    <a:pt x="26432" y="12241"/>
                    <a:pt x="26221" y="12241"/>
                  </a:cubicBezTo>
                  <a:cubicBezTo>
                    <a:pt x="25947" y="12241"/>
                    <a:pt x="25675" y="12195"/>
                    <a:pt x="25408" y="12088"/>
                  </a:cubicBezTo>
                  <a:cubicBezTo>
                    <a:pt x="25115" y="11971"/>
                    <a:pt x="24855" y="11795"/>
                    <a:pt x="24633" y="11573"/>
                  </a:cubicBezTo>
                  <a:cubicBezTo>
                    <a:pt x="24395" y="11339"/>
                    <a:pt x="24156" y="11100"/>
                    <a:pt x="23946" y="10844"/>
                  </a:cubicBezTo>
                  <a:cubicBezTo>
                    <a:pt x="23381" y="10162"/>
                    <a:pt x="22694" y="9638"/>
                    <a:pt x="21919" y="9228"/>
                  </a:cubicBezTo>
                  <a:cubicBezTo>
                    <a:pt x="20809" y="8633"/>
                    <a:pt x="19611" y="8423"/>
                    <a:pt x="18376" y="8356"/>
                  </a:cubicBezTo>
                  <a:cubicBezTo>
                    <a:pt x="18266" y="8351"/>
                    <a:pt x="18157" y="8348"/>
                    <a:pt x="18047" y="8348"/>
                  </a:cubicBezTo>
                  <a:cubicBezTo>
                    <a:pt x="17355" y="8348"/>
                    <a:pt x="16668" y="8455"/>
                    <a:pt x="15984" y="8578"/>
                  </a:cubicBezTo>
                  <a:cubicBezTo>
                    <a:pt x="14769" y="8796"/>
                    <a:pt x="13609" y="9182"/>
                    <a:pt x="12504" y="9726"/>
                  </a:cubicBezTo>
                  <a:cubicBezTo>
                    <a:pt x="10723" y="10601"/>
                    <a:pt x="9165" y="11791"/>
                    <a:pt x="7745" y="13161"/>
                  </a:cubicBezTo>
                  <a:cubicBezTo>
                    <a:pt x="7456" y="13437"/>
                    <a:pt x="7201" y="13747"/>
                    <a:pt x="6929" y="14044"/>
                  </a:cubicBezTo>
                  <a:cubicBezTo>
                    <a:pt x="5957" y="15104"/>
                    <a:pt x="5144" y="16273"/>
                    <a:pt x="4449" y="17525"/>
                  </a:cubicBezTo>
                  <a:cubicBezTo>
                    <a:pt x="3523" y="19192"/>
                    <a:pt x="2832" y="20955"/>
                    <a:pt x="2346" y="22794"/>
                  </a:cubicBezTo>
                  <a:cubicBezTo>
                    <a:pt x="2016" y="24067"/>
                    <a:pt x="1752" y="25357"/>
                    <a:pt x="1588" y="26664"/>
                  </a:cubicBezTo>
                  <a:cubicBezTo>
                    <a:pt x="1534" y="27083"/>
                    <a:pt x="1505" y="27506"/>
                    <a:pt x="1442" y="27925"/>
                  </a:cubicBezTo>
                  <a:cubicBezTo>
                    <a:pt x="1366" y="28411"/>
                    <a:pt x="1350" y="28901"/>
                    <a:pt x="1324" y="29391"/>
                  </a:cubicBezTo>
                  <a:cubicBezTo>
                    <a:pt x="1320" y="29525"/>
                    <a:pt x="1329" y="29663"/>
                    <a:pt x="1304" y="29793"/>
                  </a:cubicBezTo>
                  <a:cubicBezTo>
                    <a:pt x="1207" y="30346"/>
                    <a:pt x="1220" y="30903"/>
                    <a:pt x="1220" y="31460"/>
                  </a:cubicBezTo>
                  <a:cubicBezTo>
                    <a:pt x="1216" y="32532"/>
                    <a:pt x="1224" y="33605"/>
                    <a:pt x="1228" y="34677"/>
                  </a:cubicBezTo>
                  <a:cubicBezTo>
                    <a:pt x="1228" y="35414"/>
                    <a:pt x="1220" y="36147"/>
                    <a:pt x="1228" y="36884"/>
                  </a:cubicBezTo>
                  <a:cubicBezTo>
                    <a:pt x="1232" y="37378"/>
                    <a:pt x="1153" y="37864"/>
                    <a:pt x="1052" y="38346"/>
                  </a:cubicBezTo>
                  <a:cubicBezTo>
                    <a:pt x="901" y="39071"/>
                    <a:pt x="638" y="39753"/>
                    <a:pt x="185" y="40356"/>
                  </a:cubicBezTo>
                  <a:cubicBezTo>
                    <a:pt x="118" y="40444"/>
                    <a:pt x="64" y="40541"/>
                    <a:pt x="1" y="40633"/>
                  </a:cubicBezTo>
                  <a:cubicBezTo>
                    <a:pt x="12" y="40633"/>
                    <a:pt x="23" y="40632"/>
                    <a:pt x="35" y="40632"/>
                  </a:cubicBezTo>
                  <a:cubicBezTo>
                    <a:pt x="91" y="40632"/>
                    <a:pt x="150" y="40636"/>
                    <a:pt x="207" y="40636"/>
                  </a:cubicBezTo>
                  <a:cubicBezTo>
                    <a:pt x="275" y="40636"/>
                    <a:pt x="342" y="40631"/>
                    <a:pt x="403" y="40608"/>
                  </a:cubicBezTo>
                  <a:cubicBezTo>
                    <a:pt x="717" y="40490"/>
                    <a:pt x="1065" y="40520"/>
                    <a:pt x="1375" y="40386"/>
                  </a:cubicBezTo>
                  <a:cubicBezTo>
                    <a:pt x="1865" y="40340"/>
                    <a:pt x="2334" y="40206"/>
                    <a:pt x="2811" y="40101"/>
                  </a:cubicBezTo>
                  <a:cubicBezTo>
                    <a:pt x="3289" y="40000"/>
                    <a:pt x="3762" y="39879"/>
                    <a:pt x="4240" y="39778"/>
                  </a:cubicBezTo>
                  <a:cubicBezTo>
                    <a:pt x="5262" y="39556"/>
                    <a:pt x="6263" y="39251"/>
                    <a:pt x="7260" y="38945"/>
                  </a:cubicBezTo>
                  <a:cubicBezTo>
                    <a:pt x="7984" y="38723"/>
                    <a:pt x="8705" y="38497"/>
                    <a:pt x="9417" y="38245"/>
                  </a:cubicBezTo>
                  <a:cubicBezTo>
                    <a:pt x="10426" y="37894"/>
                    <a:pt x="11431" y="37533"/>
                    <a:pt x="12428" y="37144"/>
                  </a:cubicBezTo>
                  <a:cubicBezTo>
                    <a:pt x="12717" y="37031"/>
                    <a:pt x="12998" y="36888"/>
                    <a:pt x="13287" y="36767"/>
                  </a:cubicBezTo>
                  <a:cubicBezTo>
                    <a:pt x="13735" y="36574"/>
                    <a:pt x="14200" y="36415"/>
                    <a:pt x="14640" y="36197"/>
                  </a:cubicBezTo>
                  <a:cubicBezTo>
                    <a:pt x="16353" y="35339"/>
                    <a:pt x="18104" y="34547"/>
                    <a:pt x="19733" y="33525"/>
                  </a:cubicBezTo>
                  <a:cubicBezTo>
                    <a:pt x="20261" y="33194"/>
                    <a:pt x="20788" y="32867"/>
                    <a:pt x="21320" y="32541"/>
                  </a:cubicBezTo>
                  <a:cubicBezTo>
                    <a:pt x="22191" y="32005"/>
                    <a:pt x="23017" y="31389"/>
                    <a:pt x="23833" y="30777"/>
                  </a:cubicBezTo>
                  <a:cubicBezTo>
                    <a:pt x="24369" y="30379"/>
                    <a:pt x="24939" y="30023"/>
                    <a:pt x="25396" y="29529"/>
                  </a:cubicBezTo>
                  <a:cubicBezTo>
                    <a:pt x="25442" y="29479"/>
                    <a:pt x="25496" y="29437"/>
                    <a:pt x="25555" y="29408"/>
                  </a:cubicBezTo>
                  <a:cubicBezTo>
                    <a:pt x="25743" y="29320"/>
                    <a:pt x="25877" y="29169"/>
                    <a:pt x="26024" y="29031"/>
                  </a:cubicBezTo>
                  <a:cubicBezTo>
                    <a:pt x="26120" y="28939"/>
                    <a:pt x="26208" y="28830"/>
                    <a:pt x="26321" y="28767"/>
                  </a:cubicBezTo>
                  <a:cubicBezTo>
                    <a:pt x="26564" y="28633"/>
                    <a:pt x="26744" y="28436"/>
                    <a:pt x="26933" y="28248"/>
                  </a:cubicBezTo>
                  <a:cubicBezTo>
                    <a:pt x="27775" y="27414"/>
                    <a:pt x="28617" y="26581"/>
                    <a:pt x="29446" y="25739"/>
                  </a:cubicBezTo>
                  <a:cubicBezTo>
                    <a:pt x="29882" y="25295"/>
                    <a:pt x="30359" y="24888"/>
                    <a:pt x="30711" y="24361"/>
                  </a:cubicBezTo>
                  <a:cubicBezTo>
                    <a:pt x="30828" y="24176"/>
                    <a:pt x="31025" y="24042"/>
                    <a:pt x="31167" y="23875"/>
                  </a:cubicBezTo>
                  <a:cubicBezTo>
                    <a:pt x="31314" y="23707"/>
                    <a:pt x="31435" y="23519"/>
                    <a:pt x="31574" y="23347"/>
                  </a:cubicBezTo>
                  <a:cubicBezTo>
                    <a:pt x="31829" y="23037"/>
                    <a:pt x="32101" y="22744"/>
                    <a:pt x="32340" y="22421"/>
                  </a:cubicBezTo>
                  <a:cubicBezTo>
                    <a:pt x="32755" y="21868"/>
                    <a:pt x="33153" y="21307"/>
                    <a:pt x="33542" y="20738"/>
                  </a:cubicBezTo>
                  <a:cubicBezTo>
                    <a:pt x="33974" y="20113"/>
                    <a:pt x="34409" y="19498"/>
                    <a:pt x="34778" y="18832"/>
                  </a:cubicBezTo>
                  <a:cubicBezTo>
                    <a:pt x="35151" y="18174"/>
                    <a:pt x="35620" y="17571"/>
                    <a:pt x="35942" y="16884"/>
                  </a:cubicBezTo>
                  <a:cubicBezTo>
                    <a:pt x="36332" y="16361"/>
                    <a:pt x="36566" y="15753"/>
                    <a:pt x="36901" y="15200"/>
                  </a:cubicBezTo>
                  <a:cubicBezTo>
                    <a:pt x="37266" y="14589"/>
                    <a:pt x="37559" y="13931"/>
                    <a:pt x="37869" y="13290"/>
                  </a:cubicBezTo>
                  <a:cubicBezTo>
                    <a:pt x="38187" y="12629"/>
                    <a:pt x="38493" y="11959"/>
                    <a:pt x="38803" y="11288"/>
                  </a:cubicBezTo>
                  <a:cubicBezTo>
                    <a:pt x="38820" y="11251"/>
                    <a:pt x="38836" y="11209"/>
                    <a:pt x="38853" y="11167"/>
                  </a:cubicBezTo>
                  <a:cubicBezTo>
                    <a:pt x="39063" y="10601"/>
                    <a:pt x="39310" y="10053"/>
                    <a:pt x="39557" y="9504"/>
                  </a:cubicBezTo>
                  <a:cubicBezTo>
                    <a:pt x="39440" y="9341"/>
                    <a:pt x="39322" y="9182"/>
                    <a:pt x="39209" y="9014"/>
                  </a:cubicBezTo>
                  <a:cubicBezTo>
                    <a:pt x="38543" y="8046"/>
                    <a:pt x="38325" y="6978"/>
                    <a:pt x="38543" y="5831"/>
                  </a:cubicBezTo>
                  <a:cubicBezTo>
                    <a:pt x="38661" y="5215"/>
                    <a:pt x="38790" y="4608"/>
                    <a:pt x="38933" y="4000"/>
                  </a:cubicBezTo>
                  <a:cubicBezTo>
                    <a:pt x="39058" y="3468"/>
                    <a:pt x="39071" y="2937"/>
                    <a:pt x="39025" y="2400"/>
                  </a:cubicBezTo>
                  <a:cubicBezTo>
                    <a:pt x="38983" y="1923"/>
                    <a:pt x="38795" y="1500"/>
                    <a:pt x="38468" y="1140"/>
                  </a:cubicBezTo>
                  <a:cubicBezTo>
                    <a:pt x="38083" y="712"/>
                    <a:pt x="37592" y="453"/>
                    <a:pt x="37056" y="277"/>
                  </a:cubicBezTo>
                  <a:cubicBezTo>
                    <a:pt x="36484" y="87"/>
                    <a:pt x="35908" y="1"/>
                    <a:pt x="35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2"/>
          <p:cNvGrpSpPr/>
          <p:nvPr/>
        </p:nvGrpSpPr>
        <p:grpSpPr>
          <a:xfrm rot="10800000">
            <a:off x="7223355" y="-368908"/>
            <a:ext cx="2368826" cy="2070433"/>
            <a:chOff x="-42000" y="3901825"/>
            <a:chExt cx="1412875" cy="1234900"/>
          </a:xfrm>
        </p:grpSpPr>
        <p:sp>
          <p:nvSpPr>
            <p:cNvPr id="424" name="Google Shape;424;p32"/>
            <p:cNvSpPr/>
            <p:nvPr/>
          </p:nvSpPr>
          <p:spPr>
            <a:xfrm>
              <a:off x="276025" y="3901825"/>
              <a:ext cx="121800" cy="252675"/>
            </a:xfrm>
            <a:custGeom>
              <a:avLst/>
              <a:gdLst/>
              <a:ahLst/>
              <a:cxnLst/>
              <a:rect l="l" t="t" r="r" b="b"/>
              <a:pathLst>
                <a:path w="4872" h="10107" extrusionOk="0">
                  <a:moveTo>
                    <a:pt x="2372" y="0"/>
                  </a:moveTo>
                  <a:cubicBezTo>
                    <a:pt x="2210" y="0"/>
                    <a:pt x="2049" y="20"/>
                    <a:pt x="1892" y="62"/>
                  </a:cubicBezTo>
                  <a:cubicBezTo>
                    <a:pt x="1026" y="302"/>
                    <a:pt x="429" y="1141"/>
                    <a:pt x="215" y="2015"/>
                  </a:cubicBezTo>
                  <a:cubicBezTo>
                    <a:pt x="1" y="2881"/>
                    <a:pt x="108" y="3799"/>
                    <a:pt x="215" y="4692"/>
                  </a:cubicBezTo>
                  <a:cubicBezTo>
                    <a:pt x="438" y="6494"/>
                    <a:pt x="652" y="8305"/>
                    <a:pt x="875" y="10107"/>
                  </a:cubicBezTo>
                  <a:cubicBezTo>
                    <a:pt x="875" y="10107"/>
                    <a:pt x="3310" y="6957"/>
                    <a:pt x="4015" y="5628"/>
                  </a:cubicBezTo>
                  <a:cubicBezTo>
                    <a:pt x="4408" y="4888"/>
                    <a:pt x="4720" y="4085"/>
                    <a:pt x="4791" y="3246"/>
                  </a:cubicBezTo>
                  <a:cubicBezTo>
                    <a:pt x="4871" y="2408"/>
                    <a:pt x="4675" y="1516"/>
                    <a:pt x="4140" y="864"/>
                  </a:cubicBezTo>
                  <a:cubicBezTo>
                    <a:pt x="3709" y="340"/>
                    <a:pt x="3040" y="0"/>
                    <a:pt x="2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42000" y="4004700"/>
              <a:ext cx="379825" cy="777550"/>
            </a:xfrm>
            <a:custGeom>
              <a:avLst/>
              <a:gdLst/>
              <a:ahLst/>
              <a:cxnLst/>
              <a:rect l="l" t="t" r="r" b="b"/>
              <a:pathLst>
                <a:path w="15193" h="31102" extrusionOk="0">
                  <a:moveTo>
                    <a:pt x="15157" y="1"/>
                  </a:moveTo>
                  <a:cubicBezTo>
                    <a:pt x="15151" y="1"/>
                    <a:pt x="15145" y="7"/>
                    <a:pt x="15139" y="23"/>
                  </a:cubicBezTo>
                  <a:cubicBezTo>
                    <a:pt x="14764" y="987"/>
                    <a:pt x="14488" y="1977"/>
                    <a:pt x="14185" y="2967"/>
                  </a:cubicBezTo>
                  <a:cubicBezTo>
                    <a:pt x="13872" y="4020"/>
                    <a:pt x="13551" y="5073"/>
                    <a:pt x="13203" y="6116"/>
                  </a:cubicBezTo>
                  <a:cubicBezTo>
                    <a:pt x="12507" y="8222"/>
                    <a:pt x="11714" y="10291"/>
                    <a:pt x="10830" y="12325"/>
                  </a:cubicBezTo>
                  <a:cubicBezTo>
                    <a:pt x="9965" y="14342"/>
                    <a:pt x="9002" y="16340"/>
                    <a:pt x="7949" y="18267"/>
                  </a:cubicBezTo>
                  <a:cubicBezTo>
                    <a:pt x="6887" y="20212"/>
                    <a:pt x="5745" y="22112"/>
                    <a:pt x="4523" y="23958"/>
                  </a:cubicBezTo>
                  <a:cubicBezTo>
                    <a:pt x="3301" y="25814"/>
                    <a:pt x="1981" y="27607"/>
                    <a:pt x="616" y="29365"/>
                  </a:cubicBezTo>
                  <a:cubicBezTo>
                    <a:pt x="437" y="29597"/>
                    <a:pt x="286" y="29855"/>
                    <a:pt x="125" y="30105"/>
                  </a:cubicBezTo>
                  <a:cubicBezTo>
                    <a:pt x="0" y="30292"/>
                    <a:pt x="0" y="30560"/>
                    <a:pt x="45" y="30765"/>
                  </a:cubicBezTo>
                  <a:cubicBezTo>
                    <a:pt x="60" y="30833"/>
                    <a:pt x="144" y="31101"/>
                    <a:pt x="255" y="31101"/>
                  </a:cubicBezTo>
                  <a:cubicBezTo>
                    <a:pt x="276" y="31101"/>
                    <a:pt x="298" y="31091"/>
                    <a:pt x="321" y="31068"/>
                  </a:cubicBezTo>
                  <a:cubicBezTo>
                    <a:pt x="509" y="30881"/>
                    <a:pt x="714" y="30712"/>
                    <a:pt x="883" y="30506"/>
                  </a:cubicBezTo>
                  <a:cubicBezTo>
                    <a:pt x="1071" y="30283"/>
                    <a:pt x="1249" y="30060"/>
                    <a:pt x="1419" y="29837"/>
                  </a:cubicBezTo>
                  <a:cubicBezTo>
                    <a:pt x="1767" y="29400"/>
                    <a:pt x="2097" y="28963"/>
                    <a:pt x="2427" y="28508"/>
                  </a:cubicBezTo>
                  <a:cubicBezTo>
                    <a:pt x="3096" y="27607"/>
                    <a:pt x="3738" y="26688"/>
                    <a:pt x="4363" y="25760"/>
                  </a:cubicBezTo>
                  <a:cubicBezTo>
                    <a:pt x="5612" y="23887"/>
                    <a:pt x="6780" y="21960"/>
                    <a:pt x="7851" y="19980"/>
                  </a:cubicBezTo>
                  <a:cubicBezTo>
                    <a:pt x="8939" y="17990"/>
                    <a:pt x="9938" y="15965"/>
                    <a:pt x="10848" y="13896"/>
                  </a:cubicBezTo>
                  <a:cubicBezTo>
                    <a:pt x="11758" y="11835"/>
                    <a:pt x="12561" y="9729"/>
                    <a:pt x="13284" y="7597"/>
                  </a:cubicBezTo>
                  <a:cubicBezTo>
                    <a:pt x="13640" y="6518"/>
                    <a:pt x="13988" y="5438"/>
                    <a:pt x="14292" y="4350"/>
                  </a:cubicBezTo>
                  <a:cubicBezTo>
                    <a:pt x="14613" y="3235"/>
                    <a:pt x="14925" y="2102"/>
                    <a:pt x="15077" y="951"/>
                  </a:cubicBezTo>
                  <a:cubicBezTo>
                    <a:pt x="15112" y="666"/>
                    <a:pt x="15157" y="380"/>
                    <a:pt x="15193" y="95"/>
                  </a:cubicBezTo>
                  <a:cubicBezTo>
                    <a:pt x="15193" y="74"/>
                    <a:pt x="15177" y="1"/>
                    <a:pt x="15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319075" y="4055525"/>
              <a:ext cx="162600" cy="227650"/>
            </a:xfrm>
            <a:custGeom>
              <a:avLst/>
              <a:gdLst/>
              <a:ahLst/>
              <a:cxnLst/>
              <a:rect l="l" t="t" r="r" b="b"/>
              <a:pathLst>
                <a:path w="6504" h="9106" extrusionOk="0">
                  <a:moveTo>
                    <a:pt x="4222" y="1"/>
                  </a:moveTo>
                  <a:cubicBezTo>
                    <a:pt x="3386" y="1"/>
                    <a:pt x="2605" y="557"/>
                    <a:pt x="2141" y="1264"/>
                  </a:cubicBezTo>
                  <a:cubicBezTo>
                    <a:pt x="1642" y="2014"/>
                    <a:pt x="1437" y="2915"/>
                    <a:pt x="1231" y="3789"/>
                  </a:cubicBezTo>
                  <a:cubicBezTo>
                    <a:pt x="821" y="5555"/>
                    <a:pt x="411" y="7331"/>
                    <a:pt x="0" y="9106"/>
                  </a:cubicBezTo>
                  <a:cubicBezTo>
                    <a:pt x="0" y="9106"/>
                    <a:pt x="3372" y="6974"/>
                    <a:pt x="4479" y="5966"/>
                  </a:cubicBezTo>
                  <a:cubicBezTo>
                    <a:pt x="5103" y="5395"/>
                    <a:pt x="5674" y="4753"/>
                    <a:pt x="6031" y="3985"/>
                  </a:cubicBezTo>
                  <a:cubicBezTo>
                    <a:pt x="6379" y="3218"/>
                    <a:pt x="6504" y="2317"/>
                    <a:pt x="6218" y="1523"/>
                  </a:cubicBezTo>
                  <a:cubicBezTo>
                    <a:pt x="5942" y="729"/>
                    <a:pt x="5219" y="78"/>
                    <a:pt x="4372" y="7"/>
                  </a:cubicBezTo>
                  <a:cubicBezTo>
                    <a:pt x="4322" y="3"/>
                    <a:pt x="4272" y="1"/>
                    <a:pt x="4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188600" y="4102925"/>
              <a:ext cx="236850" cy="319000"/>
            </a:xfrm>
            <a:custGeom>
              <a:avLst/>
              <a:gdLst/>
              <a:ahLst/>
              <a:cxnLst/>
              <a:rect l="l" t="t" r="r" b="b"/>
              <a:pathLst>
                <a:path w="9474" h="12760" extrusionOk="0">
                  <a:moveTo>
                    <a:pt x="9443" y="0"/>
                  </a:moveTo>
                  <a:cubicBezTo>
                    <a:pt x="9439" y="0"/>
                    <a:pt x="9435" y="4"/>
                    <a:pt x="9430" y="11"/>
                  </a:cubicBezTo>
                  <a:cubicBezTo>
                    <a:pt x="9189" y="385"/>
                    <a:pt x="8939" y="751"/>
                    <a:pt x="8716" y="1126"/>
                  </a:cubicBezTo>
                  <a:cubicBezTo>
                    <a:pt x="8484" y="1545"/>
                    <a:pt x="8261" y="1973"/>
                    <a:pt x="8029" y="2384"/>
                  </a:cubicBezTo>
                  <a:cubicBezTo>
                    <a:pt x="7548" y="3258"/>
                    <a:pt x="7030" y="4114"/>
                    <a:pt x="6459" y="4944"/>
                  </a:cubicBezTo>
                  <a:cubicBezTo>
                    <a:pt x="5326" y="6594"/>
                    <a:pt x="4051" y="8147"/>
                    <a:pt x="2632" y="9565"/>
                  </a:cubicBezTo>
                  <a:cubicBezTo>
                    <a:pt x="2240" y="9958"/>
                    <a:pt x="1838" y="10341"/>
                    <a:pt x="1428" y="10707"/>
                  </a:cubicBezTo>
                  <a:cubicBezTo>
                    <a:pt x="991" y="11100"/>
                    <a:pt x="571" y="11510"/>
                    <a:pt x="125" y="11902"/>
                  </a:cubicBezTo>
                  <a:cubicBezTo>
                    <a:pt x="1" y="12018"/>
                    <a:pt x="9" y="12286"/>
                    <a:pt x="27" y="12447"/>
                  </a:cubicBezTo>
                  <a:cubicBezTo>
                    <a:pt x="35" y="12509"/>
                    <a:pt x="83" y="12759"/>
                    <a:pt x="184" y="12759"/>
                  </a:cubicBezTo>
                  <a:cubicBezTo>
                    <a:pt x="199" y="12759"/>
                    <a:pt x="215" y="12754"/>
                    <a:pt x="232" y="12741"/>
                  </a:cubicBezTo>
                  <a:cubicBezTo>
                    <a:pt x="643" y="12456"/>
                    <a:pt x="1044" y="12161"/>
                    <a:pt x="1419" y="11831"/>
                  </a:cubicBezTo>
                  <a:cubicBezTo>
                    <a:pt x="1803" y="11492"/>
                    <a:pt x="2177" y="11135"/>
                    <a:pt x="2543" y="10778"/>
                  </a:cubicBezTo>
                  <a:cubicBezTo>
                    <a:pt x="3257" y="10074"/>
                    <a:pt x="3944" y="9333"/>
                    <a:pt x="4586" y="8566"/>
                  </a:cubicBezTo>
                  <a:cubicBezTo>
                    <a:pt x="5897" y="7005"/>
                    <a:pt x="7057" y="5328"/>
                    <a:pt x="8047" y="3543"/>
                  </a:cubicBezTo>
                  <a:cubicBezTo>
                    <a:pt x="8333" y="3026"/>
                    <a:pt x="8609" y="2500"/>
                    <a:pt x="8850" y="1964"/>
                  </a:cubicBezTo>
                  <a:cubicBezTo>
                    <a:pt x="9100" y="1376"/>
                    <a:pt x="9287" y="769"/>
                    <a:pt x="9466" y="153"/>
                  </a:cubicBezTo>
                  <a:cubicBezTo>
                    <a:pt x="9473" y="130"/>
                    <a:pt x="9468" y="0"/>
                    <a:pt x="9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179450" y="4391400"/>
              <a:ext cx="196075" cy="199775"/>
            </a:xfrm>
            <a:custGeom>
              <a:avLst/>
              <a:gdLst/>
              <a:ahLst/>
              <a:cxnLst/>
              <a:rect l="l" t="t" r="r" b="b"/>
              <a:pathLst>
                <a:path w="7843" h="7991" extrusionOk="0">
                  <a:moveTo>
                    <a:pt x="5713" y="0"/>
                  </a:moveTo>
                  <a:cubicBezTo>
                    <a:pt x="5027" y="0"/>
                    <a:pt x="4335" y="341"/>
                    <a:pt x="3828" y="827"/>
                  </a:cubicBezTo>
                  <a:cubicBezTo>
                    <a:pt x="3177" y="1443"/>
                    <a:pt x="2775" y="2273"/>
                    <a:pt x="2383" y="3075"/>
                  </a:cubicBezTo>
                  <a:cubicBezTo>
                    <a:pt x="1589" y="4717"/>
                    <a:pt x="795" y="6349"/>
                    <a:pt x="1" y="7991"/>
                  </a:cubicBezTo>
                  <a:cubicBezTo>
                    <a:pt x="1" y="7991"/>
                    <a:pt x="3757" y="6662"/>
                    <a:pt x="5068" y="5921"/>
                  </a:cubicBezTo>
                  <a:cubicBezTo>
                    <a:pt x="5799" y="5502"/>
                    <a:pt x="6495" y="5002"/>
                    <a:pt x="7013" y="4333"/>
                  </a:cubicBezTo>
                  <a:cubicBezTo>
                    <a:pt x="7530" y="3673"/>
                    <a:pt x="7842" y="2817"/>
                    <a:pt x="7753" y="1987"/>
                  </a:cubicBezTo>
                  <a:cubicBezTo>
                    <a:pt x="7655" y="1148"/>
                    <a:pt x="7093" y="346"/>
                    <a:pt x="6290" y="87"/>
                  </a:cubicBezTo>
                  <a:cubicBezTo>
                    <a:pt x="6101" y="28"/>
                    <a:pt x="5907" y="0"/>
                    <a:pt x="57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22475" y="4438925"/>
              <a:ext cx="300175" cy="259500"/>
            </a:xfrm>
            <a:custGeom>
              <a:avLst/>
              <a:gdLst/>
              <a:ahLst/>
              <a:cxnLst/>
              <a:rect l="l" t="t" r="r" b="b"/>
              <a:pathLst>
                <a:path w="12007" h="10380" extrusionOk="0">
                  <a:moveTo>
                    <a:pt x="11981" y="1"/>
                  </a:moveTo>
                  <a:cubicBezTo>
                    <a:pt x="11978" y="1"/>
                    <a:pt x="11975" y="2"/>
                    <a:pt x="11971" y="6"/>
                  </a:cubicBezTo>
                  <a:cubicBezTo>
                    <a:pt x="11641" y="300"/>
                    <a:pt x="11311" y="586"/>
                    <a:pt x="10999" y="907"/>
                  </a:cubicBezTo>
                  <a:cubicBezTo>
                    <a:pt x="10660" y="1255"/>
                    <a:pt x="10339" y="1638"/>
                    <a:pt x="10009" y="2013"/>
                  </a:cubicBezTo>
                  <a:cubicBezTo>
                    <a:pt x="9340" y="2753"/>
                    <a:pt x="8644" y="3467"/>
                    <a:pt x="7912" y="4136"/>
                  </a:cubicBezTo>
                  <a:cubicBezTo>
                    <a:pt x="6440" y="5492"/>
                    <a:pt x="4852" y="6723"/>
                    <a:pt x="3166" y="7794"/>
                  </a:cubicBezTo>
                  <a:cubicBezTo>
                    <a:pt x="2676" y="8097"/>
                    <a:pt x="2185" y="8383"/>
                    <a:pt x="1685" y="8659"/>
                  </a:cubicBezTo>
                  <a:cubicBezTo>
                    <a:pt x="1177" y="8945"/>
                    <a:pt x="686" y="9248"/>
                    <a:pt x="178" y="9533"/>
                  </a:cubicBezTo>
                  <a:cubicBezTo>
                    <a:pt x="1" y="9634"/>
                    <a:pt x="39" y="10380"/>
                    <a:pt x="246" y="10380"/>
                  </a:cubicBezTo>
                  <a:cubicBezTo>
                    <a:pt x="259" y="10380"/>
                    <a:pt x="271" y="10377"/>
                    <a:pt x="285" y="10372"/>
                  </a:cubicBezTo>
                  <a:cubicBezTo>
                    <a:pt x="749" y="10185"/>
                    <a:pt x="1213" y="9997"/>
                    <a:pt x="1650" y="9756"/>
                  </a:cubicBezTo>
                  <a:cubicBezTo>
                    <a:pt x="2096" y="9507"/>
                    <a:pt x="2542" y="9248"/>
                    <a:pt x="2979" y="8980"/>
                  </a:cubicBezTo>
                  <a:cubicBezTo>
                    <a:pt x="3826" y="8454"/>
                    <a:pt x="4656" y="7892"/>
                    <a:pt x="5450" y="7285"/>
                  </a:cubicBezTo>
                  <a:cubicBezTo>
                    <a:pt x="7056" y="6072"/>
                    <a:pt x="8537" y="4716"/>
                    <a:pt x="9875" y="3217"/>
                  </a:cubicBezTo>
                  <a:cubicBezTo>
                    <a:pt x="10276" y="2771"/>
                    <a:pt x="10669" y="2307"/>
                    <a:pt x="11026" y="1826"/>
                  </a:cubicBezTo>
                  <a:cubicBezTo>
                    <a:pt x="11409" y="1308"/>
                    <a:pt x="11704" y="737"/>
                    <a:pt x="11998" y="166"/>
                  </a:cubicBezTo>
                  <a:cubicBezTo>
                    <a:pt x="12006" y="142"/>
                    <a:pt x="12007" y="1"/>
                    <a:pt x="119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1119725" y="4618550"/>
              <a:ext cx="251150" cy="119275"/>
            </a:xfrm>
            <a:custGeom>
              <a:avLst/>
              <a:gdLst/>
              <a:ahLst/>
              <a:cxnLst/>
              <a:rect l="l" t="t" r="r" b="b"/>
              <a:pathLst>
                <a:path w="10046" h="4771" extrusionOk="0">
                  <a:moveTo>
                    <a:pt x="7160" y="0"/>
                  </a:moveTo>
                  <a:cubicBezTo>
                    <a:pt x="6925" y="0"/>
                    <a:pt x="6690" y="23"/>
                    <a:pt x="6460" y="65"/>
                  </a:cubicBezTo>
                  <a:cubicBezTo>
                    <a:pt x="5630" y="216"/>
                    <a:pt x="4863" y="609"/>
                    <a:pt x="4158" y="1073"/>
                  </a:cubicBezTo>
                  <a:cubicBezTo>
                    <a:pt x="2900" y="1893"/>
                    <a:pt x="1" y="4614"/>
                    <a:pt x="1" y="4614"/>
                  </a:cubicBezTo>
                  <a:cubicBezTo>
                    <a:pt x="1812" y="4659"/>
                    <a:pt x="3632" y="4712"/>
                    <a:pt x="5452" y="4757"/>
                  </a:cubicBezTo>
                  <a:cubicBezTo>
                    <a:pt x="5692" y="4764"/>
                    <a:pt x="5934" y="4771"/>
                    <a:pt x="6177" y="4771"/>
                  </a:cubicBezTo>
                  <a:cubicBezTo>
                    <a:pt x="6837" y="4771"/>
                    <a:pt x="7500" y="4722"/>
                    <a:pt x="8119" y="4507"/>
                  </a:cubicBezTo>
                  <a:cubicBezTo>
                    <a:pt x="8967" y="4222"/>
                    <a:pt x="9743" y="3553"/>
                    <a:pt x="9894" y="2661"/>
                  </a:cubicBezTo>
                  <a:cubicBezTo>
                    <a:pt x="10046" y="1831"/>
                    <a:pt x="9591" y="966"/>
                    <a:pt x="8886" y="493"/>
                  </a:cubicBezTo>
                  <a:cubicBezTo>
                    <a:pt x="8383" y="151"/>
                    <a:pt x="7773" y="0"/>
                    <a:pt x="7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532725" y="4679025"/>
              <a:ext cx="731550" cy="457700"/>
            </a:xfrm>
            <a:custGeom>
              <a:avLst/>
              <a:gdLst/>
              <a:ahLst/>
              <a:cxnLst/>
              <a:rect l="l" t="t" r="r" b="b"/>
              <a:pathLst>
                <a:path w="29262" h="18308" extrusionOk="0">
                  <a:moveTo>
                    <a:pt x="29217" y="1"/>
                  </a:moveTo>
                  <a:cubicBezTo>
                    <a:pt x="29083" y="10"/>
                    <a:pt x="28958" y="10"/>
                    <a:pt x="28825" y="36"/>
                  </a:cubicBezTo>
                  <a:cubicBezTo>
                    <a:pt x="28691" y="63"/>
                    <a:pt x="28548" y="81"/>
                    <a:pt x="28405" y="90"/>
                  </a:cubicBezTo>
                  <a:cubicBezTo>
                    <a:pt x="28147" y="108"/>
                    <a:pt x="27888" y="161"/>
                    <a:pt x="27629" y="215"/>
                  </a:cubicBezTo>
                  <a:cubicBezTo>
                    <a:pt x="27103" y="340"/>
                    <a:pt x="26576" y="545"/>
                    <a:pt x="26059" y="723"/>
                  </a:cubicBezTo>
                  <a:cubicBezTo>
                    <a:pt x="25006" y="1089"/>
                    <a:pt x="23972" y="1508"/>
                    <a:pt x="22946" y="1954"/>
                  </a:cubicBezTo>
                  <a:cubicBezTo>
                    <a:pt x="20903" y="2829"/>
                    <a:pt x="18895" y="3783"/>
                    <a:pt x="16942" y="4845"/>
                  </a:cubicBezTo>
                  <a:cubicBezTo>
                    <a:pt x="14970" y="5906"/>
                    <a:pt x="13061" y="7066"/>
                    <a:pt x="11188" y="8288"/>
                  </a:cubicBezTo>
                  <a:cubicBezTo>
                    <a:pt x="9323" y="9511"/>
                    <a:pt x="7503" y="10813"/>
                    <a:pt x="5764" y="12205"/>
                  </a:cubicBezTo>
                  <a:cubicBezTo>
                    <a:pt x="4015" y="13596"/>
                    <a:pt x="2302" y="15059"/>
                    <a:pt x="714" y="16629"/>
                  </a:cubicBezTo>
                  <a:cubicBezTo>
                    <a:pt x="500" y="16844"/>
                    <a:pt x="322" y="17084"/>
                    <a:pt x="135" y="17316"/>
                  </a:cubicBezTo>
                  <a:cubicBezTo>
                    <a:pt x="1" y="17477"/>
                    <a:pt x="10" y="17789"/>
                    <a:pt x="54" y="17977"/>
                  </a:cubicBezTo>
                  <a:cubicBezTo>
                    <a:pt x="69" y="18059"/>
                    <a:pt x="148" y="18308"/>
                    <a:pt x="263" y="18308"/>
                  </a:cubicBezTo>
                  <a:cubicBezTo>
                    <a:pt x="285" y="18308"/>
                    <a:pt x="307" y="18299"/>
                    <a:pt x="331" y="18280"/>
                  </a:cubicBezTo>
                  <a:cubicBezTo>
                    <a:pt x="545" y="18119"/>
                    <a:pt x="768" y="17968"/>
                    <a:pt x="964" y="17789"/>
                  </a:cubicBezTo>
                  <a:cubicBezTo>
                    <a:pt x="1160" y="17611"/>
                    <a:pt x="1357" y="17423"/>
                    <a:pt x="1553" y="17245"/>
                  </a:cubicBezTo>
                  <a:cubicBezTo>
                    <a:pt x="1963" y="16870"/>
                    <a:pt x="2374" y="16487"/>
                    <a:pt x="2793" y="16121"/>
                  </a:cubicBezTo>
                  <a:cubicBezTo>
                    <a:pt x="3614" y="15372"/>
                    <a:pt x="4461" y="14649"/>
                    <a:pt x="5327" y="13935"/>
                  </a:cubicBezTo>
                  <a:cubicBezTo>
                    <a:pt x="7048" y="12517"/>
                    <a:pt x="8833" y="11170"/>
                    <a:pt x="10670" y="9903"/>
                  </a:cubicBezTo>
                  <a:cubicBezTo>
                    <a:pt x="12499" y="8636"/>
                    <a:pt x="14399" y="7459"/>
                    <a:pt x="16344" y="6361"/>
                  </a:cubicBezTo>
                  <a:cubicBezTo>
                    <a:pt x="18289" y="5264"/>
                    <a:pt x="20278" y="4247"/>
                    <a:pt x="22303" y="3319"/>
                  </a:cubicBezTo>
                  <a:cubicBezTo>
                    <a:pt x="23320" y="2855"/>
                    <a:pt x="24346" y="2418"/>
                    <a:pt x="25381" y="1999"/>
                  </a:cubicBezTo>
                  <a:cubicBezTo>
                    <a:pt x="25898" y="1785"/>
                    <a:pt x="26416" y="1553"/>
                    <a:pt x="26933" y="1339"/>
                  </a:cubicBezTo>
                  <a:cubicBezTo>
                    <a:pt x="27460" y="1116"/>
                    <a:pt x="27986" y="893"/>
                    <a:pt x="28477" y="590"/>
                  </a:cubicBezTo>
                  <a:cubicBezTo>
                    <a:pt x="28593" y="518"/>
                    <a:pt x="28709" y="456"/>
                    <a:pt x="28825" y="393"/>
                  </a:cubicBezTo>
                  <a:cubicBezTo>
                    <a:pt x="28967" y="322"/>
                    <a:pt x="29092" y="233"/>
                    <a:pt x="29226" y="152"/>
                  </a:cubicBezTo>
                  <a:cubicBezTo>
                    <a:pt x="29262" y="135"/>
                    <a:pt x="29262" y="1"/>
                    <a:pt x="292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1051925" y="4792975"/>
              <a:ext cx="258750" cy="121325"/>
            </a:xfrm>
            <a:custGeom>
              <a:avLst/>
              <a:gdLst/>
              <a:ahLst/>
              <a:cxnLst/>
              <a:rect l="l" t="t" r="r" b="b"/>
              <a:pathLst>
                <a:path w="10350" h="4853" extrusionOk="0">
                  <a:moveTo>
                    <a:pt x="6660" y="0"/>
                  </a:moveTo>
                  <a:cubicBezTo>
                    <a:pt x="6176" y="0"/>
                    <a:pt x="5689" y="60"/>
                    <a:pt x="5211" y="153"/>
                  </a:cubicBezTo>
                  <a:cubicBezTo>
                    <a:pt x="3730" y="421"/>
                    <a:pt x="1" y="1821"/>
                    <a:pt x="1" y="1821"/>
                  </a:cubicBezTo>
                  <a:cubicBezTo>
                    <a:pt x="1660" y="2571"/>
                    <a:pt x="3328" y="3311"/>
                    <a:pt x="4988" y="4052"/>
                  </a:cubicBezTo>
                  <a:cubicBezTo>
                    <a:pt x="5808" y="4417"/>
                    <a:pt x="6647" y="4792"/>
                    <a:pt x="7539" y="4845"/>
                  </a:cubicBezTo>
                  <a:cubicBezTo>
                    <a:pt x="7611" y="4850"/>
                    <a:pt x="7683" y="4853"/>
                    <a:pt x="7755" y="4853"/>
                  </a:cubicBezTo>
                  <a:cubicBezTo>
                    <a:pt x="8591" y="4853"/>
                    <a:pt x="9451" y="4518"/>
                    <a:pt x="9894" y="3828"/>
                  </a:cubicBezTo>
                  <a:cubicBezTo>
                    <a:pt x="10349" y="3115"/>
                    <a:pt x="10260" y="2142"/>
                    <a:pt x="9796" y="1438"/>
                  </a:cubicBezTo>
                  <a:cubicBezTo>
                    <a:pt x="9332" y="733"/>
                    <a:pt x="8547" y="287"/>
                    <a:pt x="7718" y="108"/>
                  </a:cubicBezTo>
                  <a:cubicBezTo>
                    <a:pt x="7370" y="33"/>
                    <a:pt x="7016"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868050" y="4825500"/>
              <a:ext cx="390875" cy="47400"/>
            </a:xfrm>
            <a:custGeom>
              <a:avLst/>
              <a:gdLst/>
              <a:ahLst/>
              <a:cxnLst/>
              <a:rect l="l" t="t" r="r" b="b"/>
              <a:pathLst>
                <a:path w="15635" h="1896" extrusionOk="0">
                  <a:moveTo>
                    <a:pt x="7810" y="1"/>
                  </a:moveTo>
                  <a:cubicBezTo>
                    <a:pt x="6402" y="1"/>
                    <a:pt x="4994" y="101"/>
                    <a:pt x="3600" y="288"/>
                  </a:cubicBezTo>
                  <a:cubicBezTo>
                    <a:pt x="3038" y="369"/>
                    <a:pt x="2485" y="458"/>
                    <a:pt x="1932" y="565"/>
                  </a:cubicBezTo>
                  <a:cubicBezTo>
                    <a:pt x="1352" y="672"/>
                    <a:pt x="790" y="841"/>
                    <a:pt x="228" y="1029"/>
                  </a:cubicBezTo>
                  <a:cubicBezTo>
                    <a:pt x="1" y="1099"/>
                    <a:pt x="39" y="1895"/>
                    <a:pt x="233" y="1895"/>
                  </a:cubicBezTo>
                  <a:cubicBezTo>
                    <a:pt x="237" y="1895"/>
                    <a:pt x="242" y="1895"/>
                    <a:pt x="246" y="1894"/>
                  </a:cubicBezTo>
                  <a:cubicBezTo>
                    <a:pt x="745" y="1805"/>
                    <a:pt x="1254" y="1742"/>
                    <a:pt x="1753" y="1644"/>
                  </a:cubicBezTo>
                  <a:cubicBezTo>
                    <a:pt x="2235" y="1546"/>
                    <a:pt x="2717" y="1466"/>
                    <a:pt x="3208" y="1386"/>
                  </a:cubicBezTo>
                  <a:cubicBezTo>
                    <a:pt x="4198" y="1234"/>
                    <a:pt x="5197" y="1136"/>
                    <a:pt x="6205" y="1073"/>
                  </a:cubicBezTo>
                  <a:cubicBezTo>
                    <a:pt x="6805" y="1041"/>
                    <a:pt x="7406" y="1025"/>
                    <a:pt x="8009" y="1025"/>
                  </a:cubicBezTo>
                  <a:cubicBezTo>
                    <a:pt x="9415" y="1025"/>
                    <a:pt x="10825" y="1113"/>
                    <a:pt x="12218" y="1287"/>
                  </a:cubicBezTo>
                  <a:cubicBezTo>
                    <a:pt x="12771" y="1359"/>
                    <a:pt x="13324" y="1448"/>
                    <a:pt x="13877" y="1510"/>
                  </a:cubicBezTo>
                  <a:cubicBezTo>
                    <a:pt x="14147" y="1544"/>
                    <a:pt x="14416" y="1554"/>
                    <a:pt x="14684" y="1554"/>
                  </a:cubicBezTo>
                  <a:cubicBezTo>
                    <a:pt x="14982" y="1554"/>
                    <a:pt x="15280" y="1542"/>
                    <a:pt x="15581" y="1537"/>
                  </a:cubicBezTo>
                  <a:cubicBezTo>
                    <a:pt x="15635" y="1537"/>
                    <a:pt x="15626" y="1377"/>
                    <a:pt x="15590" y="1359"/>
                  </a:cubicBezTo>
                  <a:cubicBezTo>
                    <a:pt x="15117" y="1118"/>
                    <a:pt x="14644" y="877"/>
                    <a:pt x="14136" y="717"/>
                  </a:cubicBezTo>
                  <a:cubicBezTo>
                    <a:pt x="13654" y="556"/>
                    <a:pt x="13146" y="467"/>
                    <a:pt x="12646" y="386"/>
                  </a:cubicBezTo>
                  <a:cubicBezTo>
                    <a:pt x="11647" y="217"/>
                    <a:pt x="10630" y="119"/>
                    <a:pt x="9613" y="56"/>
                  </a:cubicBezTo>
                  <a:cubicBezTo>
                    <a:pt x="9013" y="19"/>
                    <a:pt x="8411" y="1"/>
                    <a:pt x="7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989500" y="4550125"/>
              <a:ext cx="220150" cy="174425"/>
            </a:xfrm>
            <a:custGeom>
              <a:avLst/>
              <a:gdLst/>
              <a:ahLst/>
              <a:cxnLst/>
              <a:rect l="l" t="t" r="r" b="b"/>
              <a:pathLst>
                <a:path w="8806" h="6977" extrusionOk="0">
                  <a:moveTo>
                    <a:pt x="6303" y="1"/>
                  </a:moveTo>
                  <a:cubicBezTo>
                    <a:pt x="5688" y="1"/>
                    <a:pt x="5071" y="195"/>
                    <a:pt x="4541" y="509"/>
                  </a:cubicBezTo>
                  <a:cubicBezTo>
                    <a:pt x="3809" y="928"/>
                    <a:pt x="3221" y="1562"/>
                    <a:pt x="2712" y="2231"/>
                  </a:cubicBezTo>
                  <a:cubicBezTo>
                    <a:pt x="1802" y="3435"/>
                    <a:pt x="0" y="6977"/>
                    <a:pt x="0" y="6977"/>
                  </a:cubicBezTo>
                  <a:cubicBezTo>
                    <a:pt x="1731" y="6406"/>
                    <a:pt x="3452" y="5835"/>
                    <a:pt x="5183" y="5264"/>
                  </a:cubicBezTo>
                  <a:cubicBezTo>
                    <a:pt x="6031" y="4978"/>
                    <a:pt x="6905" y="4684"/>
                    <a:pt x="7601" y="4122"/>
                  </a:cubicBezTo>
                  <a:cubicBezTo>
                    <a:pt x="8305" y="3560"/>
                    <a:pt x="8805" y="2659"/>
                    <a:pt x="8653" y="1776"/>
                  </a:cubicBezTo>
                  <a:cubicBezTo>
                    <a:pt x="8502" y="946"/>
                    <a:pt x="7779" y="286"/>
                    <a:pt x="6967" y="81"/>
                  </a:cubicBezTo>
                  <a:cubicBezTo>
                    <a:pt x="6749" y="26"/>
                    <a:pt x="6526" y="1"/>
                    <a:pt x="6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869275" y="4600725"/>
              <a:ext cx="288600" cy="272100"/>
            </a:xfrm>
            <a:custGeom>
              <a:avLst/>
              <a:gdLst/>
              <a:ahLst/>
              <a:cxnLst/>
              <a:rect l="l" t="t" r="r" b="b"/>
              <a:pathLst>
                <a:path w="11544" h="10884" extrusionOk="0">
                  <a:moveTo>
                    <a:pt x="11506" y="0"/>
                  </a:moveTo>
                  <a:cubicBezTo>
                    <a:pt x="11504" y="0"/>
                    <a:pt x="11502" y="1"/>
                    <a:pt x="11500" y="1"/>
                  </a:cubicBezTo>
                  <a:cubicBezTo>
                    <a:pt x="11045" y="109"/>
                    <a:pt x="10599" y="224"/>
                    <a:pt x="10179" y="421"/>
                  </a:cubicBezTo>
                  <a:cubicBezTo>
                    <a:pt x="9724" y="635"/>
                    <a:pt x="9296" y="902"/>
                    <a:pt x="8877" y="1179"/>
                  </a:cubicBezTo>
                  <a:cubicBezTo>
                    <a:pt x="8030" y="1732"/>
                    <a:pt x="7209" y="2348"/>
                    <a:pt x="6424" y="2990"/>
                  </a:cubicBezTo>
                  <a:cubicBezTo>
                    <a:pt x="4854" y="4257"/>
                    <a:pt x="3417" y="5693"/>
                    <a:pt x="2133" y="7254"/>
                  </a:cubicBezTo>
                  <a:cubicBezTo>
                    <a:pt x="1767" y="7691"/>
                    <a:pt x="1410" y="8146"/>
                    <a:pt x="1062" y="8601"/>
                  </a:cubicBezTo>
                  <a:cubicBezTo>
                    <a:pt x="714" y="9074"/>
                    <a:pt x="402" y="9574"/>
                    <a:pt x="99" y="10082"/>
                  </a:cubicBezTo>
                  <a:cubicBezTo>
                    <a:pt x="1" y="10243"/>
                    <a:pt x="9" y="10493"/>
                    <a:pt x="54" y="10680"/>
                  </a:cubicBezTo>
                  <a:cubicBezTo>
                    <a:pt x="74" y="10758"/>
                    <a:pt x="126" y="10883"/>
                    <a:pt x="195" y="10883"/>
                  </a:cubicBezTo>
                  <a:cubicBezTo>
                    <a:pt x="220" y="10883"/>
                    <a:pt x="248" y="10866"/>
                    <a:pt x="277" y="10823"/>
                  </a:cubicBezTo>
                  <a:cubicBezTo>
                    <a:pt x="1464" y="9208"/>
                    <a:pt x="2695" y="7629"/>
                    <a:pt x="4104" y="6202"/>
                  </a:cubicBezTo>
                  <a:cubicBezTo>
                    <a:pt x="5505" y="4774"/>
                    <a:pt x="7048" y="3463"/>
                    <a:pt x="8690" y="2321"/>
                  </a:cubicBezTo>
                  <a:cubicBezTo>
                    <a:pt x="9145" y="2000"/>
                    <a:pt x="9617" y="1688"/>
                    <a:pt x="10072" y="1366"/>
                  </a:cubicBezTo>
                  <a:cubicBezTo>
                    <a:pt x="10581" y="1010"/>
                    <a:pt x="11036" y="581"/>
                    <a:pt x="11509" y="171"/>
                  </a:cubicBezTo>
                  <a:cubicBezTo>
                    <a:pt x="11534" y="154"/>
                    <a:pt x="11543" y="0"/>
                    <a:pt x="115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695975" y="4685475"/>
              <a:ext cx="190500" cy="207025"/>
            </a:xfrm>
            <a:custGeom>
              <a:avLst/>
              <a:gdLst/>
              <a:ahLst/>
              <a:cxnLst/>
              <a:rect l="l" t="t" r="r" b="b"/>
              <a:pathLst>
                <a:path w="7620" h="8281" extrusionOk="0">
                  <a:moveTo>
                    <a:pt x="5201" y="1"/>
                  </a:moveTo>
                  <a:cubicBezTo>
                    <a:pt x="4373" y="1"/>
                    <a:pt x="3583" y="397"/>
                    <a:pt x="2981" y="956"/>
                  </a:cubicBezTo>
                  <a:cubicBezTo>
                    <a:pt x="2365" y="1536"/>
                    <a:pt x="1928" y="2276"/>
                    <a:pt x="1580" y="3044"/>
                  </a:cubicBezTo>
                  <a:cubicBezTo>
                    <a:pt x="964" y="4417"/>
                    <a:pt x="1" y="8280"/>
                    <a:pt x="1" y="8280"/>
                  </a:cubicBezTo>
                  <a:cubicBezTo>
                    <a:pt x="1553" y="7335"/>
                    <a:pt x="3105" y="6389"/>
                    <a:pt x="4667" y="5452"/>
                  </a:cubicBezTo>
                  <a:cubicBezTo>
                    <a:pt x="5434" y="4988"/>
                    <a:pt x="6219" y="4507"/>
                    <a:pt x="6772" y="3802"/>
                  </a:cubicBezTo>
                  <a:cubicBezTo>
                    <a:pt x="7334" y="3097"/>
                    <a:pt x="7619" y="2116"/>
                    <a:pt x="7272" y="1286"/>
                  </a:cubicBezTo>
                  <a:cubicBezTo>
                    <a:pt x="6950" y="510"/>
                    <a:pt x="6094" y="19"/>
                    <a:pt x="5255" y="1"/>
                  </a:cubicBezTo>
                  <a:cubicBezTo>
                    <a:pt x="5237" y="1"/>
                    <a:pt x="5219" y="1"/>
                    <a:pt x="5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609225" y="4734275"/>
              <a:ext cx="223725" cy="328400"/>
            </a:xfrm>
            <a:custGeom>
              <a:avLst/>
              <a:gdLst/>
              <a:ahLst/>
              <a:cxnLst/>
              <a:rect l="l" t="t" r="r" b="b"/>
              <a:pathLst>
                <a:path w="8949" h="13136" extrusionOk="0">
                  <a:moveTo>
                    <a:pt x="8906" y="0"/>
                  </a:moveTo>
                  <a:cubicBezTo>
                    <a:pt x="8902" y="0"/>
                    <a:pt x="8899" y="1"/>
                    <a:pt x="8895" y="3"/>
                  </a:cubicBezTo>
                  <a:cubicBezTo>
                    <a:pt x="8485" y="226"/>
                    <a:pt x="8092" y="449"/>
                    <a:pt x="7726" y="735"/>
                  </a:cubicBezTo>
                  <a:cubicBezTo>
                    <a:pt x="7334" y="1047"/>
                    <a:pt x="6977" y="1413"/>
                    <a:pt x="6638" y="1778"/>
                  </a:cubicBezTo>
                  <a:cubicBezTo>
                    <a:pt x="5942" y="2510"/>
                    <a:pt x="5291" y="3268"/>
                    <a:pt x="4675" y="4062"/>
                  </a:cubicBezTo>
                  <a:cubicBezTo>
                    <a:pt x="3435" y="5650"/>
                    <a:pt x="2356" y="7363"/>
                    <a:pt x="1446" y="9156"/>
                  </a:cubicBezTo>
                  <a:cubicBezTo>
                    <a:pt x="911" y="10218"/>
                    <a:pt x="438" y="11288"/>
                    <a:pt x="63" y="12403"/>
                  </a:cubicBezTo>
                  <a:cubicBezTo>
                    <a:pt x="1" y="12591"/>
                    <a:pt x="1" y="12840"/>
                    <a:pt x="81" y="13019"/>
                  </a:cubicBezTo>
                  <a:cubicBezTo>
                    <a:pt x="112" y="13098"/>
                    <a:pt x="151" y="13136"/>
                    <a:pt x="191" y="13136"/>
                  </a:cubicBezTo>
                  <a:cubicBezTo>
                    <a:pt x="231" y="13136"/>
                    <a:pt x="272" y="13096"/>
                    <a:pt x="304" y="13019"/>
                  </a:cubicBezTo>
                  <a:cubicBezTo>
                    <a:pt x="1071" y="11181"/>
                    <a:pt x="1936" y="9379"/>
                    <a:pt x="2980" y="7675"/>
                  </a:cubicBezTo>
                  <a:cubicBezTo>
                    <a:pt x="4033" y="5980"/>
                    <a:pt x="5237" y="4366"/>
                    <a:pt x="6584" y="2894"/>
                  </a:cubicBezTo>
                  <a:cubicBezTo>
                    <a:pt x="6968" y="2474"/>
                    <a:pt x="7360" y="2064"/>
                    <a:pt x="7744" y="1645"/>
                  </a:cubicBezTo>
                  <a:cubicBezTo>
                    <a:pt x="8163" y="1172"/>
                    <a:pt x="8538" y="663"/>
                    <a:pt x="8931" y="173"/>
                  </a:cubicBezTo>
                  <a:cubicBezTo>
                    <a:pt x="8947" y="148"/>
                    <a:pt x="8948" y="0"/>
                    <a:pt x="8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534950" y="4363450"/>
              <a:ext cx="183800" cy="280375"/>
            </a:xfrm>
            <a:custGeom>
              <a:avLst/>
              <a:gdLst/>
              <a:ahLst/>
              <a:cxnLst/>
              <a:rect l="l" t="t" r="r" b="b"/>
              <a:pathLst>
                <a:path w="7352" h="11215" extrusionOk="0">
                  <a:moveTo>
                    <a:pt x="6460" y="1"/>
                  </a:moveTo>
                  <a:lnTo>
                    <a:pt x="6460" y="1"/>
                  </a:lnTo>
                  <a:cubicBezTo>
                    <a:pt x="5023" y="1678"/>
                    <a:pt x="2606" y="2427"/>
                    <a:pt x="1553" y="4363"/>
                  </a:cubicBezTo>
                  <a:cubicBezTo>
                    <a:pt x="1286" y="4854"/>
                    <a:pt x="1125" y="5389"/>
                    <a:pt x="991" y="5933"/>
                  </a:cubicBezTo>
                  <a:cubicBezTo>
                    <a:pt x="625" y="7325"/>
                    <a:pt x="367" y="8743"/>
                    <a:pt x="224" y="10170"/>
                  </a:cubicBezTo>
                  <a:lnTo>
                    <a:pt x="1" y="11214"/>
                  </a:lnTo>
                  <a:cubicBezTo>
                    <a:pt x="233" y="10652"/>
                    <a:pt x="911" y="10429"/>
                    <a:pt x="1455" y="10135"/>
                  </a:cubicBezTo>
                  <a:cubicBezTo>
                    <a:pt x="3025" y="9296"/>
                    <a:pt x="4568" y="8297"/>
                    <a:pt x="5612" y="6852"/>
                  </a:cubicBezTo>
                  <a:cubicBezTo>
                    <a:pt x="7013" y="4907"/>
                    <a:pt x="7352" y="2231"/>
                    <a:pt x="6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533625" y="4540750"/>
              <a:ext cx="258725" cy="194500"/>
            </a:xfrm>
            <a:custGeom>
              <a:avLst/>
              <a:gdLst/>
              <a:ahLst/>
              <a:cxnLst/>
              <a:rect l="l" t="t" r="r" b="b"/>
              <a:pathLst>
                <a:path w="10349" h="7780" extrusionOk="0">
                  <a:moveTo>
                    <a:pt x="10349" y="1"/>
                  </a:moveTo>
                  <a:cubicBezTo>
                    <a:pt x="8368" y="973"/>
                    <a:pt x="5844" y="714"/>
                    <a:pt x="4122" y="2088"/>
                  </a:cubicBezTo>
                  <a:cubicBezTo>
                    <a:pt x="3685" y="2427"/>
                    <a:pt x="3328" y="2864"/>
                    <a:pt x="2989" y="3301"/>
                  </a:cubicBezTo>
                  <a:cubicBezTo>
                    <a:pt x="2106" y="4434"/>
                    <a:pt x="1312" y="5648"/>
                    <a:pt x="616" y="6906"/>
                  </a:cubicBezTo>
                  <a:lnTo>
                    <a:pt x="0" y="7780"/>
                  </a:lnTo>
                  <a:cubicBezTo>
                    <a:pt x="438" y="7352"/>
                    <a:pt x="1151" y="7405"/>
                    <a:pt x="1758" y="7352"/>
                  </a:cubicBezTo>
                  <a:cubicBezTo>
                    <a:pt x="3533" y="7200"/>
                    <a:pt x="5344" y="6879"/>
                    <a:pt x="6879" y="5960"/>
                  </a:cubicBezTo>
                  <a:cubicBezTo>
                    <a:pt x="8930" y="4729"/>
                    <a:pt x="10286" y="2400"/>
                    <a:pt x="103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15650" y="4390875"/>
              <a:ext cx="132950" cy="320750"/>
            </a:xfrm>
            <a:custGeom>
              <a:avLst/>
              <a:gdLst/>
              <a:ahLst/>
              <a:cxnLst/>
              <a:rect l="l" t="t" r="r" b="b"/>
              <a:pathLst>
                <a:path w="5318" h="12830" extrusionOk="0">
                  <a:moveTo>
                    <a:pt x="2935" y="1"/>
                  </a:moveTo>
                  <a:cubicBezTo>
                    <a:pt x="2248" y="2088"/>
                    <a:pt x="295" y="3703"/>
                    <a:pt x="54" y="5898"/>
                  </a:cubicBezTo>
                  <a:cubicBezTo>
                    <a:pt x="0" y="6451"/>
                    <a:pt x="54" y="7013"/>
                    <a:pt x="125" y="7557"/>
                  </a:cubicBezTo>
                  <a:cubicBezTo>
                    <a:pt x="321" y="8984"/>
                    <a:pt x="616" y="10394"/>
                    <a:pt x="1035" y="11777"/>
                  </a:cubicBezTo>
                  <a:lnTo>
                    <a:pt x="1222" y="12829"/>
                  </a:lnTo>
                  <a:cubicBezTo>
                    <a:pt x="1222" y="12214"/>
                    <a:pt x="1767" y="11750"/>
                    <a:pt x="2150" y="11277"/>
                  </a:cubicBezTo>
                  <a:cubicBezTo>
                    <a:pt x="3292" y="9903"/>
                    <a:pt x="4336" y="8387"/>
                    <a:pt x="4755" y="6656"/>
                  </a:cubicBezTo>
                  <a:cubicBezTo>
                    <a:pt x="5317" y="4319"/>
                    <a:pt x="4603" y="1723"/>
                    <a:pt x="2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283175" y="4594275"/>
              <a:ext cx="131375" cy="269000"/>
            </a:xfrm>
            <a:custGeom>
              <a:avLst/>
              <a:gdLst/>
              <a:ahLst/>
              <a:cxnLst/>
              <a:rect l="l" t="t" r="r" b="b"/>
              <a:pathLst>
                <a:path w="5255" h="10760" extrusionOk="0">
                  <a:moveTo>
                    <a:pt x="4050" y="1"/>
                  </a:moveTo>
                  <a:cubicBezTo>
                    <a:pt x="3033" y="1678"/>
                    <a:pt x="1026" y="2686"/>
                    <a:pt x="393" y="4542"/>
                  </a:cubicBezTo>
                  <a:cubicBezTo>
                    <a:pt x="232" y="5005"/>
                    <a:pt x="178" y="5505"/>
                    <a:pt x="134" y="5996"/>
                  </a:cubicBezTo>
                  <a:cubicBezTo>
                    <a:pt x="18" y="7262"/>
                    <a:pt x="0" y="8538"/>
                    <a:pt x="80" y="9814"/>
                  </a:cubicBezTo>
                  <a:lnTo>
                    <a:pt x="45" y="10759"/>
                  </a:lnTo>
                  <a:cubicBezTo>
                    <a:pt x="161" y="10233"/>
                    <a:pt x="723" y="9939"/>
                    <a:pt x="1151" y="9609"/>
                  </a:cubicBezTo>
                  <a:cubicBezTo>
                    <a:pt x="2409" y="8636"/>
                    <a:pt x="3604" y="7539"/>
                    <a:pt x="4309" y="6121"/>
                  </a:cubicBezTo>
                  <a:cubicBezTo>
                    <a:pt x="5255" y="4211"/>
                    <a:pt x="5147" y="1821"/>
                    <a:pt x="40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114825" y="4525300"/>
              <a:ext cx="488850" cy="500525"/>
            </a:xfrm>
            <a:custGeom>
              <a:avLst/>
              <a:gdLst/>
              <a:ahLst/>
              <a:cxnLst/>
              <a:rect l="l" t="t" r="r" b="b"/>
              <a:pathLst>
                <a:path w="19554" h="20021" extrusionOk="0">
                  <a:moveTo>
                    <a:pt x="19413" y="1"/>
                  </a:moveTo>
                  <a:cubicBezTo>
                    <a:pt x="19401" y="1"/>
                    <a:pt x="19388" y="7"/>
                    <a:pt x="19375" y="21"/>
                  </a:cubicBezTo>
                  <a:cubicBezTo>
                    <a:pt x="18804" y="637"/>
                    <a:pt x="18430" y="1404"/>
                    <a:pt x="17992" y="2117"/>
                  </a:cubicBezTo>
                  <a:cubicBezTo>
                    <a:pt x="17529" y="2885"/>
                    <a:pt x="17047" y="3643"/>
                    <a:pt x="16538" y="4374"/>
                  </a:cubicBezTo>
                  <a:cubicBezTo>
                    <a:pt x="15530" y="5829"/>
                    <a:pt x="14442" y="7220"/>
                    <a:pt x="13282" y="8549"/>
                  </a:cubicBezTo>
                  <a:cubicBezTo>
                    <a:pt x="10936" y="11226"/>
                    <a:pt x="8286" y="13626"/>
                    <a:pt x="5387" y="15686"/>
                  </a:cubicBezTo>
                  <a:cubicBezTo>
                    <a:pt x="4566" y="16275"/>
                    <a:pt x="3728" y="16828"/>
                    <a:pt x="2871" y="17363"/>
                  </a:cubicBezTo>
                  <a:cubicBezTo>
                    <a:pt x="2006" y="17908"/>
                    <a:pt x="1141" y="18443"/>
                    <a:pt x="257" y="18951"/>
                  </a:cubicBezTo>
                  <a:cubicBezTo>
                    <a:pt x="0" y="19092"/>
                    <a:pt x="67" y="20021"/>
                    <a:pt x="343" y="20021"/>
                  </a:cubicBezTo>
                  <a:cubicBezTo>
                    <a:pt x="364" y="20021"/>
                    <a:pt x="386" y="20015"/>
                    <a:pt x="409" y="20004"/>
                  </a:cubicBezTo>
                  <a:cubicBezTo>
                    <a:pt x="1221" y="19612"/>
                    <a:pt x="2015" y="19192"/>
                    <a:pt x="2791" y="18728"/>
                  </a:cubicBezTo>
                  <a:cubicBezTo>
                    <a:pt x="3549" y="18273"/>
                    <a:pt x="4299" y="17792"/>
                    <a:pt x="5021" y="17283"/>
                  </a:cubicBezTo>
                  <a:cubicBezTo>
                    <a:pt x="6484" y="16275"/>
                    <a:pt x="7885" y="15169"/>
                    <a:pt x="9214" y="13991"/>
                  </a:cubicBezTo>
                  <a:cubicBezTo>
                    <a:pt x="11926" y="11600"/>
                    <a:pt x="14344" y="8897"/>
                    <a:pt x="16422" y="5945"/>
                  </a:cubicBezTo>
                  <a:cubicBezTo>
                    <a:pt x="17002" y="5115"/>
                    <a:pt x="17555" y="4267"/>
                    <a:pt x="18082" y="3411"/>
                  </a:cubicBezTo>
                  <a:cubicBezTo>
                    <a:pt x="18635" y="2492"/>
                    <a:pt x="19179" y="1573"/>
                    <a:pt x="19509" y="547"/>
                  </a:cubicBezTo>
                  <a:cubicBezTo>
                    <a:pt x="19545" y="422"/>
                    <a:pt x="19554" y="280"/>
                    <a:pt x="19518" y="164"/>
                  </a:cubicBezTo>
                  <a:cubicBezTo>
                    <a:pt x="19511" y="127"/>
                    <a:pt x="19467" y="1"/>
                    <a:pt x="194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398025" y="4521575"/>
              <a:ext cx="80100" cy="291325"/>
            </a:xfrm>
            <a:custGeom>
              <a:avLst/>
              <a:gdLst/>
              <a:ahLst/>
              <a:cxnLst/>
              <a:rect l="l" t="t" r="r" b="b"/>
              <a:pathLst>
                <a:path w="3204" h="11653" extrusionOk="0">
                  <a:moveTo>
                    <a:pt x="3016" y="1"/>
                  </a:moveTo>
                  <a:cubicBezTo>
                    <a:pt x="2944" y="1"/>
                    <a:pt x="2926" y="170"/>
                    <a:pt x="2926" y="224"/>
                  </a:cubicBezTo>
                  <a:cubicBezTo>
                    <a:pt x="2819" y="1669"/>
                    <a:pt x="2703" y="3114"/>
                    <a:pt x="2400" y="4541"/>
                  </a:cubicBezTo>
                  <a:cubicBezTo>
                    <a:pt x="2088" y="5995"/>
                    <a:pt x="1624" y="7423"/>
                    <a:pt x="1035" y="8788"/>
                  </a:cubicBezTo>
                  <a:cubicBezTo>
                    <a:pt x="866" y="9198"/>
                    <a:pt x="705" y="9608"/>
                    <a:pt x="545" y="10019"/>
                  </a:cubicBezTo>
                  <a:cubicBezTo>
                    <a:pt x="366" y="10456"/>
                    <a:pt x="116" y="10875"/>
                    <a:pt x="18" y="11330"/>
                  </a:cubicBezTo>
                  <a:cubicBezTo>
                    <a:pt x="10" y="11373"/>
                    <a:pt x="1" y="11652"/>
                    <a:pt x="82" y="11652"/>
                  </a:cubicBezTo>
                  <a:cubicBezTo>
                    <a:pt x="84" y="11652"/>
                    <a:pt x="87" y="11652"/>
                    <a:pt x="90" y="11651"/>
                  </a:cubicBezTo>
                  <a:cubicBezTo>
                    <a:pt x="223" y="11616"/>
                    <a:pt x="313" y="11464"/>
                    <a:pt x="393" y="11357"/>
                  </a:cubicBezTo>
                  <a:cubicBezTo>
                    <a:pt x="491" y="11205"/>
                    <a:pt x="589" y="11054"/>
                    <a:pt x="687" y="10902"/>
                  </a:cubicBezTo>
                  <a:cubicBezTo>
                    <a:pt x="777" y="10759"/>
                    <a:pt x="875" y="10625"/>
                    <a:pt x="955" y="10483"/>
                  </a:cubicBezTo>
                  <a:cubicBezTo>
                    <a:pt x="1053" y="10313"/>
                    <a:pt x="1142" y="10126"/>
                    <a:pt x="1231" y="9947"/>
                  </a:cubicBezTo>
                  <a:cubicBezTo>
                    <a:pt x="1588" y="9252"/>
                    <a:pt x="1856" y="8484"/>
                    <a:pt x="2097" y="7735"/>
                  </a:cubicBezTo>
                  <a:cubicBezTo>
                    <a:pt x="2596" y="6192"/>
                    <a:pt x="2926" y="4595"/>
                    <a:pt x="3087" y="2980"/>
                  </a:cubicBezTo>
                  <a:cubicBezTo>
                    <a:pt x="3185" y="2052"/>
                    <a:pt x="3203" y="1142"/>
                    <a:pt x="3123" y="215"/>
                  </a:cubicBezTo>
                  <a:cubicBezTo>
                    <a:pt x="3123" y="161"/>
                    <a:pt x="3096" y="9"/>
                    <a:pt x="30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362575" y="4604425"/>
              <a:ext cx="316050" cy="235700"/>
            </a:xfrm>
            <a:custGeom>
              <a:avLst/>
              <a:gdLst/>
              <a:ahLst/>
              <a:cxnLst/>
              <a:rect l="l" t="t" r="r" b="b"/>
              <a:pathLst>
                <a:path w="12642" h="9428" extrusionOk="0">
                  <a:moveTo>
                    <a:pt x="12509" y="0"/>
                  </a:moveTo>
                  <a:cubicBezTo>
                    <a:pt x="12498" y="0"/>
                    <a:pt x="12485" y="5"/>
                    <a:pt x="12472" y="14"/>
                  </a:cubicBezTo>
                  <a:cubicBezTo>
                    <a:pt x="12293" y="121"/>
                    <a:pt x="12150" y="282"/>
                    <a:pt x="11999" y="433"/>
                  </a:cubicBezTo>
                  <a:cubicBezTo>
                    <a:pt x="11829" y="594"/>
                    <a:pt x="11651" y="763"/>
                    <a:pt x="11472" y="915"/>
                  </a:cubicBezTo>
                  <a:cubicBezTo>
                    <a:pt x="11124" y="1218"/>
                    <a:pt x="10785" y="1522"/>
                    <a:pt x="10438" y="1816"/>
                  </a:cubicBezTo>
                  <a:cubicBezTo>
                    <a:pt x="9706" y="2423"/>
                    <a:pt x="8948" y="2985"/>
                    <a:pt x="8181" y="3529"/>
                  </a:cubicBezTo>
                  <a:cubicBezTo>
                    <a:pt x="6503" y="4706"/>
                    <a:pt x="4728" y="5741"/>
                    <a:pt x="3060" y="6919"/>
                  </a:cubicBezTo>
                  <a:cubicBezTo>
                    <a:pt x="2551" y="7276"/>
                    <a:pt x="2007" y="7615"/>
                    <a:pt x="1543" y="8025"/>
                  </a:cubicBezTo>
                  <a:cubicBezTo>
                    <a:pt x="1302" y="8239"/>
                    <a:pt x="1062" y="8462"/>
                    <a:pt x="839" y="8703"/>
                  </a:cubicBezTo>
                  <a:cubicBezTo>
                    <a:pt x="580" y="8962"/>
                    <a:pt x="294" y="9176"/>
                    <a:pt x="9" y="9399"/>
                  </a:cubicBezTo>
                  <a:cubicBezTo>
                    <a:pt x="1" y="9407"/>
                    <a:pt x="0" y="9427"/>
                    <a:pt x="6" y="9427"/>
                  </a:cubicBezTo>
                  <a:cubicBezTo>
                    <a:pt x="7" y="9427"/>
                    <a:pt x="8" y="9427"/>
                    <a:pt x="9" y="9426"/>
                  </a:cubicBezTo>
                  <a:cubicBezTo>
                    <a:pt x="241" y="9319"/>
                    <a:pt x="473" y="9194"/>
                    <a:pt x="714" y="9105"/>
                  </a:cubicBezTo>
                  <a:cubicBezTo>
                    <a:pt x="972" y="9006"/>
                    <a:pt x="1240" y="8944"/>
                    <a:pt x="1490" y="8846"/>
                  </a:cubicBezTo>
                  <a:cubicBezTo>
                    <a:pt x="1980" y="8641"/>
                    <a:pt x="2435" y="8364"/>
                    <a:pt x="2890" y="8105"/>
                  </a:cubicBezTo>
                  <a:cubicBezTo>
                    <a:pt x="3836" y="7561"/>
                    <a:pt x="4764" y="6990"/>
                    <a:pt x="5683" y="6401"/>
                  </a:cubicBezTo>
                  <a:cubicBezTo>
                    <a:pt x="7288" y="5376"/>
                    <a:pt x="8912" y="4350"/>
                    <a:pt x="10339" y="3083"/>
                  </a:cubicBezTo>
                  <a:cubicBezTo>
                    <a:pt x="10750" y="2726"/>
                    <a:pt x="11133" y="2334"/>
                    <a:pt x="11508" y="1941"/>
                  </a:cubicBezTo>
                  <a:cubicBezTo>
                    <a:pt x="11901" y="1522"/>
                    <a:pt x="12311" y="1040"/>
                    <a:pt x="12579" y="531"/>
                  </a:cubicBezTo>
                  <a:cubicBezTo>
                    <a:pt x="12632" y="415"/>
                    <a:pt x="12641" y="291"/>
                    <a:pt x="12614" y="175"/>
                  </a:cubicBezTo>
                  <a:cubicBezTo>
                    <a:pt x="12607" y="129"/>
                    <a:pt x="12574" y="0"/>
                    <a:pt x="12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162775" y="4671275"/>
              <a:ext cx="198625" cy="321400"/>
            </a:xfrm>
            <a:custGeom>
              <a:avLst/>
              <a:gdLst/>
              <a:ahLst/>
              <a:cxnLst/>
              <a:rect l="l" t="t" r="r" b="b"/>
              <a:pathLst>
                <a:path w="7945" h="12856" extrusionOk="0">
                  <a:moveTo>
                    <a:pt x="7874" y="0"/>
                  </a:moveTo>
                  <a:cubicBezTo>
                    <a:pt x="7859" y="0"/>
                    <a:pt x="7844" y="17"/>
                    <a:pt x="7831" y="61"/>
                  </a:cubicBezTo>
                  <a:cubicBezTo>
                    <a:pt x="7287" y="1890"/>
                    <a:pt x="6654" y="3710"/>
                    <a:pt x="5780" y="5414"/>
                  </a:cubicBezTo>
                  <a:cubicBezTo>
                    <a:pt x="4870" y="7171"/>
                    <a:pt x="3719" y="8750"/>
                    <a:pt x="2425" y="10249"/>
                  </a:cubicBezTo>
                  <a:cubicBezTo>
                    <a:pt x="1667" y="11123"/>
                    <a:pt x="909" y="11997"/>
                    <a:pt x="25" y="12747"/>
                  </a:cubicBezTo>
                  <a:cubicBezTo>
                    <a:pt x="1" y="12763"/>
                    <a:pt x="6" y="12856"/>
                    <a:pt x="36" y="12856"/>
                  </a:cubicBezTo>
                  <a:cubicBezTo>
                    <a:pt x="38" y="12856"/>
                    <a:pt x="41" y="12855"/>
                    <a:pt x="43" y="12854"/>
                  </a:cubicBezTo>
                  <a:cubicBezTo>
                    <a:pt x="828" y="12301"/>
                    <a:pt x="1622" y="11747"/>
                    <a:pt x="2327" y="11096"/>
                  </a:cubicBezTo>
                  <a:cubicBezTo>
                    <a:pt x="3050" y="10418"/>
                    <a:pt x="3692" y="9669"/>
                    <a:pt x="4272" y="8875"/>
                  </a:cubicBezTo>
                  <a:cubicBezTo>
                    <a:pt x="5467" y="7260"/>
                    <a:pt x="6449" y="5476"/>
                    <a:pt x="7127" y="3585"/>
                  </a:cubicBezTo>
                  <a:cubicBezTo>
                    <a:pt x="7528" y="2470"/>
                    <a:pt x="7805" y="1337"/>
                    <a:pt x="7938" y="159"/>
                  </a:cubicBezTo>
                  <a:cubicBezTo>
                    <a:pt x="7945" y="102"/>
                    <a:pt x="7911" y="0"/>
                    <a:pt x="7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334900" y="4793900"/>
              <a:ext cx="238000" cy="160375"/>
            </a:xfrm>
            <a:custGeom>
              <a:avLst/>
              <a:gdLst/>
              <a:ahLst/>
              <a:cxnLst/>
              <a:rect l="l" t="t" r="r" b="b"/>
              <a:pathLst>
                <a:path w="9520" h="6415" extrusionOk="0">
                  <a:moveTo>
                    <a:pt x="9519" y="0"/>
                  </a:moveTo>
                  <a:lnTo>
                    <a:pt x="9519" y="0"/>
                  </a:lnTo>
                  <a:cubicBezTo>
                    <a:pt x="7726" y="776"/>
                    <a:pt x="5505" y="428"/>
                    <a:pt x="3917" y="1570"/>
                  </a:cubicBezTo>
                  <a:cubicBezTo>
                    <a:pt x="3516" y="1856"/>
                    <a:pt x="3177" y="2221"/>
                    <a:pt x="2855" y="2596"/>
                  </a:cubicBezTo>
                  <a:cubicBezTo>
                    <a:pt x="2017" y="3560"/>
                    <a:pt x="1259" y="4585"/>
                    <a:pt x="590" y="5674"/>
                  </a:cubicBezTo>
                  <a:lnTo>
                    <a:pt x="1" y="6414"/>
                  </a:lnTo>
                  <a:cubicBezTo>
                    <a:pt x="323" y="6141"/>
                    <a:pt x="782" y="6132"/>
                    <a:pt x="1223" y="6132"/>
                  </a:cubicBezTo>
                  <a:cubicBezTo>
                    <a:pt x="1256" y="6132"/>
                    <a:pt x="1289" y="6132"/>
                    <a:pt x="1321" y="6132"/>
                  </a:cubicBezTo>
                  <a:cubicBezTo>
                    <a:pt x="1409" y="6132"/>
                    <a:pt x="1496" y="6132"/>
                    <a:pt x="1580" y="6129"/>
                  </a:cubicBezTo>
                  <a:cubicBezTo>
                    <a:pt x="3159" y="6066"/>
                    <a:pt x="4782" y="5870"/>
                    <a:pt x="6174" y="5130"/>
                  </a:cubicBezTo>
                  <a:cubicBezTo>
                    <a:pt x="8056" y="4130"/>
                    <a:pt x="9359" y="2123"/>
                    <a:pt x="95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161400" y="4841475"/>
              <a:ext cx="346550" cy="148525"/>
            </a:xfrm>
            <a:custGeom>
              <a:avLst/>
              <a:gdLst/>
              <a:ahLst/>
              <a:cxnLst/>
              <a:rect l="l" t="t" r="r" b="b"/>
              <a:pathLst>
                <a:path w="13862" h="5941" extrusionOk="0">
                  <a:moveTo>
                    <a:pt x="13800" y="1"/>
                  </a:moveTo>
                  <a:cubicBezTo>
                    <a:pt x="13795" y="1"/>
                    <a:pt x="13789" y="2"/>
                    <a:pt x="13783" y="6"/>
                  </a:cubicBezTo>
                  <a:cubicBezTo>
                    <a:pt x="12186" y="1086"/>
                    <a:pt x="10625" y="2227"/>
                    <a:pt x="8903" y="3120"/>
                  </a:cubicBezTo>
                  <a:cubicBezTo>
                    <a:pt x="8029" y="3566"/>
                    <a:pt x="7128" y="3967"/>
                    <a:pt x="6209" y="4297"/>
                  </a:cubicBezTo>
                  <a:cubicBezTo>
                    <a:pt x="5281" y="4627"/>
                    <a:pt x="4327" y="4886"/>
                    <a:pt x="3363" y="5127"/>
                  </a:cubicBezTo>
                  <a:cubicBezTo>
                    <a:pt x="2266" y="5403"/>
                    <a:pt x="1169" y="5698"/>
                    <a:pt x="36" y="5805"/>
                  </a:cubicBezTo>
                  <a:cubicBezTo>
                    <a:pt x="0" y="5814"/>
                    <a:pt x="9" y="5921"/>
                    <a:pt x="45" y="5921"/>
                  </a:cubicBezTo>
                  <a:cubicBezTo>
                    <a:pt x="487" y="5929"/>
                    <a:pt x="931" y="5940"/>
                    <a:pt x="1375" y="5940"/>
                  </a:cubicBezTo>
                  <a:cubicBezTo>
                    <a:pt x="1925" y="5940"/>
                    <a:pt x="2476" y="5923"/>
                    <a:pt x="3024" y="5858"/>
                  </a:cubicBezTo>
                  <a:cubicBezTo>
                    <a:pt x="4015" y="5751"/>
                    <a:pt x="4978" y="5501"/>
                    <a:pt x="5924" y="5198"/>
                  </a:cubicBezTo>
                  <a:cubicBezTo>
                    <a:pt x="7824" y="4592"/>
                    <a:pt x="9653" y="3735"/>
                    <a:pt x="11285" y="2593"/>
                  </a:cubicBezTo>
                  <a:cubicBezTo>
                    <a:pt x="12240" y="1924"/>
                    <a:pt x="13096" y="1148"/>
                    <a:pt x="13837" y="247"/>
                  </a:cubicBezTo>
                  <a:cubicBezTo>
                    <a:pt x="13861" y="206"/>
                    <a:pt x="13856" y="1"/>
                    <a:pt x="138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32"/>
          <p:cNvSpPr/>
          <p:nvPr/>
        </p:nvSpPr>
        <p:spPr>
          <a:xfrm>
            <a:off x="411170" y="389958"/>
            <a:ext cx="1037423" cy="620095"/>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32"/>
          <p:cNvGrpSpPr/>
          <p:nvPr/>
        </p:nvGrpSpPr>
        <p:grpSpPr>
          <a:xfrm>
            <a:off x="603798" y="1085186"/>
            <a:ext cx="3206385" cy="4449584"/>
            <a:chOff x="6746536" y="1371123"/>
            <a:chExt cx="2648154" cy="3674912"/>
          </a:xfrm>
        </p:grpSpPr>
        <p:sp>
          <p:nvSpPr>
            <p:cNvPr id="450" name="Google Shape;450;p32"/>
            <p:cNvSpPr/>
            <p:nvPr/>
          </p:nvSpPr>
          <p:spPr>
            <a:xfrm rot="1159426">
              <a:off x="7296277" y="1908065"/>
              <a:ext cx="269179" cy="274384"/>
            </a:xfrm>
            <a:custGeom>
              <a:avLst/>
              <a:gdLst/>
              <a:ahLst/>
              <a:cxnLst/>
              <a:rect l="l" t="t" r="r" b="b"/>
              <a:pathLst>
                <a:path w="2482" h="2530" extrusionOk="0">
                  <a:moveTo>
                    <a:pt x="0" y="0"/>
                  </a:moveTo>
                  <a:cubicBezTo>
                    <a:pt x="0" y="151"/>
                    <a:pt x="25" y="276"/>
                    <a:pt x="50" y="401"/>
                  </a:cubicBezTo>
                  <a:cubicBezTo>
                    <a:pt x="126" y="853"/>
                    <a:pt x="276" y="1279"/>
                    <a:pt x="527" y="1655"/>
                  </a:cubicBezTo>
                  <a:cubicBezTo>
                    <a:pt x="777" y="2005"/>
                    <a:pt x="1128" y="2331"/>
                    <a:pt x="1579" y="2482"/>
                  </a:cubicBezTo>
                  <a:cubicBezTo>
                    <a:pt x="1668" y="2511"/>
                    <a:pt x="1769" y="2529"/>
                    <a:pt x="1870" y="2529"/>
                  </a:cubicBezTo>
                  <a:cubicBezTo>
                    <a:pt x="2023" y="2529"/>
                    <a:pt x="2175" y="2487"/>
                    <a:pt x="2281" y="2381"/>
                  </a:cubicBezTo>
                  <a:cubicBezTo>
                    <a:pt x="2482" y="2181"/>
                    <a:pt x="2381" y="1855"/>
                    <a:pt x="2231" y="1655"/>
                  </a:cubicBezTo>
                  <a:cubicBezTo>
                    <a:pt x="2156" y="1529"/>
                    <a:pt x="2055" y="1404"/>
                    <a:pt x="2080" y="1254"/>
                  </a:cubicBezTo>
                  <a:cubicBezTo>
                    <a:pt x="2099" y="1141"/>
                    <a:pt x="2217" y="1042"/>
                    <a:pt x="2317" y="1042"/>
                  </a:cubicBezTo>
                  <a:cubicBezTo>
                    <a:pt x="2350" y="1042"/>
                    <a:pt x="2381" y="1053"/>
                    <a:pt x="2406" y="1078"/>
                  </a:cubicBezTo>
                  <a:cubicBezTo>
                    <a:pt x="2406" y="1078"/>
                    <a:pt x="2356" y="1003"/>
                    <a:pt x="2281" y="828"/>
                  </a:cubicBezTo>
                  <a:cubicBezTo>
                    <a:pt x="2184" y="839"/>
                    <a:pt x="2086" y="845"/>
                    <a:pt x="1990" y="845"/>
                  </a:cubicBezTo>
                  <a:cubicBezTo>
                    <a:pt x="1243" y="845"/>
                    <a:pt x="533" y="51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rot="1159426">
              <a:off x="8329450" y="3077785"/>
              <a:ext cx="489337" cy="655269"/>
            </a:xfrm>
            <a:custGeom>
              <a:avLst/>
              <a:gdLst/>
              <a:ahLst/>
              <a:cxnLst/>
              <a:rect l="l" t="t" r="r" b="b"/>
              <a:pathLst>
                <a:path w="4512" h="6042" extrusionOk="0">
                  <a:moveTo>
                    <a:pt x="2005" y="1"/>
                  </a:moveTo>
                  <a:lnTo>
                    <a:pt x="0" y="803"/>
                  </a:lnTo>
                  <a:cubicBezTo>
                    <a:pt x="0" y="803"/>
                    <a:pt x="577" y="2607"/>
                    <a:pt x="1404" y="4262"/>
                  </a:cubicBezTo>
                  <a:cubicBezTo>
                    <a:pt x="1754" y="4913"/>
                    <a:pt x="2782" y="5866"/>
                    <a:pt x="3358" y="6041"/>
                  </a:cubicBezTo>
                  <a:cubicBezTo>
                    <a:pt x="3985" y="5665"/>
                    <a:pt x="3885" y="5239"/>
                    <a:pt x="4511" y="4838"/>
                  </a:cubicBezTo>
                  <a:cubicBezTo>
                    <a:pt x="3584" y="3234"/>
                    <a:pt x="2005" y="1"/>
                    <a:pt x="2005" y="1"/>
                  </a:cubicBezTo>
                  <a:close/>
                </a:path>
              </a:pathLst>
            </a:custGeom>
            <a:solidFill>
              <a:srgbClr val="D57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rot="1159426">
              <a:off x="8635533" y="2915686"/>
              <a:ext cx="339889" cy="900046"/>
            </a:xfrm>
            <a:custGeom>
              <a:avLst/>
              <a:gdLst/>
              <a:ahLst/>
              <a:cxnLst/>
              <a:rect l="l" t="t" r="r" b="b"/>
              <a:pathLst>
                <a:path w="3134" h="8299" extrusionOk="0">
                  <a:moveTo>
                    <a:pt x="2206" y="0"/>
                  </a:moveTo>
                  <a:cubicBezTo>
                    <a:pt x="2206" y="0"/>
                    <a:pt x="301" y="4762"/>
                    <a:pt x="151" y="6116"/>
                  </a:cubicBezTo>
                  <a:cubicBezTo>
                    <a:pt x="151" y="6191"/>
                    <a:pt x="126" y="6291"/>
                    <a:pt x="101" y="6391"/>
                  </a:cubicBezTo>
                  <a:cubicBezTo>
                    <a:pt x="1" y="6918"/>
                    <a:pt x="101" y="7469"/>
                    <a:pt x="427" y="7895"/>
                  </a:cubicBezTo>
                  <a:cubicBezTo>
                    <a:pt x="568" y="8108"/>
                    <a:pt x="755" y="8298"/>
                    <a:pt x="923" y="8298"/>
                  </a:cubicBezTo>
                  <a:cubicBezTo>
                    <a:pt x="933" y="8298"/>
                    <a:pt x="943" y="8298"/>
                    <a:pt x="953" y="8296"/>
                  </a:cubicBezTo>
                  <a:cubicBezTo>
                    <a:pt x="3108" y="7770"/>
                    <a:pt x="3133" y="452"/>
                    <a:pt x="3133" y="452"/>
                  </a:cubicBezTo>
                  <a:lnTo>
                    <a:pt x="2206" y="0"/>
                  </a:lnTo>
                  <a:close/>
                </a:path>
              </a:pathLst>
            </a:custGeom>
            <a:solidFill>
              <a:srgbClr val="D57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rot="1159426">
              <a:off x="8113863" y="2721097"/>
              <a:ext cx="633361" cy="552781"/>
            </a:xfrm>
            <a:custGeom>
              <a:avLst/>
              <a:gdLst/>
              <a:ahLst/>
              <a:cxnLst/>
              <a:rect l="l" t="t" r="r" b="b"/>
              <a:pathLst>
                <a:path w="5840" h="5097" extrusionOk="0">
                  <a:moveTo>
                    <a:pt x="1599" y="1"/>
                  </a:moveTo>
                  <a:cubicBezTo>
                    <a:pt x="621" y="1"/>
                    <a:pt x="0" y="409"/>
                    <a:pt x="0" y="409"/>
                  </a:cubicBezTo>
                  <a:lnTo>
                    <a:pt x="3334" y="5096"/>
                  </a:lnTo>
                  <a:cubicBezTo>
                    <a:pt x="5389" y="4495"/>
                    <a:pt x="5840" y="2665"/>
                    <a:pt x="5840" y="2665"/>
                  </a:cubicBezTo>
                  <a:cubicBezTo>
                    <a:pt x="4227" y="510"/>
                    <a:pt x="2691" y="1"/>
                    <a:pt x="1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rot="1159426">
              <a:off x="8916554" y="2700635"/>
              <a:ext cx="424048" cy="399104"/>
            </a:xfrm>
            <a:custGeom>
              <a:avLst/>
              <a:gdLst/>
              <a:ahLst/>
              <a:cxnLst/>
              <a:rect l="l" t="t" r="r" b="b"/>
              <a:pathLst>
                <a:path w="3910" h="3680" extrusionOk="0">
                  <a:moveTo>
                    <a:pt x="2500" y="0"/>
                  </a:moveTo>
                  <a:cubicBezTo>
                    <a:pt x="2456" y="0"/>
                    <a:pt x="2410" y="27"/>
                    <a:pt x="2381" y="71"/>
                  </a:cubicBezTo>
                  <a:cubicBezTo>
                    <a:pt x="2231" y="246"/>
                    <a:pt x="2130" y="472"/>
                    <a:pt x="2055" y="697"/>
                  </a:cubicBezTo>
                  <a:cubicBezTo>
                    <a:pt x="2005" y="848"/>
                    <a:pt x="1930" y="973"/>
                    <a:pt x="1905" y="1123"/>
                  </a:cubicBezTo>
                  <a:cubicBezTo>
                    <a:pt x="1855" y="1199"/>
                    <a:pt x="1830" y="1299"/>
                    <a:pt x="1805" y="1399"/>
                  </a:cubicBezTo>
                  <a:cubicBezTo>
                    <a:pt x="1780" y="1224"/>
                    <a:pt x="1780" y="1048"/>
                    <a:pt x="1754" y="848"/>
                  </a:cubicBezTo>
                  <a:cubicBezTo>
                    <a:pt x="1754" y="722"/>
                    <a:pt x="1729" y="597"/>
                    <a:pt x="1729" y="447"/>
                  </a:cubicBezTo>
                  <a:cubicBezTo>
                    <a:pt x="1704" y="347"/>
                    <a:pt x="1704" y="246"/>
                    <a:pt x="1654" y="146"/>
                  </a:cubicBezTo>
                  <a:cubicBezTo>
                    <a:pt x="1609" y="101"/>
                    <a:pt x="1565" y="17"/>
                    <a:pt x="1485" y="17"/>
                  </a:cubicBezTo>
                  <a:cubicBezTo>
                    <a:pt x="1475" y="17"/>
                    <a:pt x="1465" y="18"/>
                    <a:pt x="1454" y="21"/>
                  </a:cubicBezTo>
                  <a:cubicBezTo>
                    <a:pt x="1353" y="46"/>
                    <a:pt x="1328" y="171"/>
                    <a:pt x="1303" y="271"/>
                  </a:cubicBezTo>
                  <a:cubicBezTo>
                    <a:pt x="1278" y="397"/>
                    <a:pt x="1278" y="522"/>
                    <a:pt x="1253" y="672"/>
                  </a:cubicBezTo>
                  <a:cubicBezTo>
                    <a:pt x="1253" y="773"/>
                    <a:pt x="1228" y="898"/>
                    <a:pt x="1228" y="1023"/>
                  </a:cubicBezTo>
                  <a:cubicBezTo>
                    <a:pt x="1203" y="1149"/>
                    <a:pt x="1178" y="1274"/>
                    <a:pt x="1153" y="1424"/>
                  </a:cubicBezTo>
                  <a:cubicBezTo>
                    <a:pt x="1103" y="1550"/>
                    <a:pt x="1078" y="1675"/>
                    <a:pt x="1028" y="1800"/>
                  </a:cubicBezTo>
                  <a:cubicBezTo>
                    <a:pt x="1028" y="1800"/>
                    <a:pt x="1003" y="1800"/>
                    <a:pt x="1003" y="1775"/>
                  </a:cubicBezTo>
                  <a:cubicBezTo>
                    <a:pt x="902" y="1675"/>
                    <a:pt x="802" y="1524"/>
                    <a:pt x="652" y="1449"/>
                  </a:cubicBezTo>
                  <a:cubicBezTo>
                    <a:pt x="526" y="1349"/>
                    <a:pt x="401" y="1299"/>
                    <a:pt x="251" y="1299"/>
                  </a:cubicBezTo>
                  <a:cubicBezTo>
                    <a:pt x="100" y="1324"/>
                    <a:pt x="0" y="1424"/>
                    <a:pt x="50" y="1575"/>
                  </a:cubicBezTo>
                  <a:cubicBezTo>
                    <a:pt x="75" y="1625"/>
                    <a:pt x="125" y="1700"/>
                    <a:pt x="175" y="1750"/>
                  </a:cubicBezTo>
                  <a:cubicBezTo>
                    <a:pt x="251" y="1825"/>
                    <a:pt x="301" y="1900"/>
                    <a:pt x="351" y="1976"/>
                  </a:cubicBezTo>
                  <a:cubicBezTo>
                    <a:pt x="476" y="2151"/>
                    <a:pt x="526" y="2301"/>
                    <a:pt x="551" y="2502"/>
                  </a:cubicBezTo>
                  <a:cubicBezTo>
                    <a:pt x="576" y="2727"/>
                    <a:pt x="602" y="2928"/>
                    <a:pt x="677" y="3103"/>
                  </a:cubicBezTo>
                  <a:cubicBezTo>
                    <a:pt x="727" y="3254"/>
                    <a:pt x="802" y="3379"/>
                    <a:pt x="927" y="3429"/>
                  </a:cubicBezTo>
                  <a:lnTo>
                    <a:pt x="2130" y="3680"/>
                  </a:lnTo>
                  <a:cubicBezTo>
                    <a:pt x="2206" y="3655"/>
                    <a:pt x="2281" y="3580"/>
                    <a:pt x="2356" y="3529"/>
                  </a:cubicBezTo>
                  <a:cubicBezTo>
                    <a:pt x="2431" y="3479"/>
                    <a:pt x="2506" y="3404"/>
                    <a:pt x="2582" y="3329"/>
                  </a:cubicBezTo>
                  <a:cubicBezTo>
                    <a:pt x="2682" y="3204"/>
                    <a:pt x="2782" y="3053"/>
                    <a:pt x="2857" y="2903"/>
                  </a:cubicBezTo>
                  <a:lnTo>
                    <a:pt x="2882" y="2903"/>
                  </a:lnTo>
                  <a:cubicBezTo>
                    <a:pt x="2932" y="2853"/>
                    <a:pt x="3008" y="2803"/>
                    <a:pt x="3083" y="2753"/>
                  </a:cubicBezTo>
                  <a:cubicBezTo>
                    <a:pt x="3133" y="2727"/>
                    <a:pt x="3208" y="2677"/>
                    <a:pt x="3283" y="2652"/>
                  </a:cubicBezTo>
                  <a:cubicBezTo>
                    <a:pt x="3434" y="2577"/>
                    <a:pt x="3584" y="2527"/>
                    <a:pt x="3709" y="2427"/>
                  </a:cubicBezTo>
                  <a:cubicBezTo>
                    <a:pt x="3810" y="2352"/>
                    <a:pt x="3910" y="2226"/>
                    <a:pt x="3835" y="2076"/>
                  </a:cubicBezTo>
                  <a:cubicBezTo>
                    <a:pt x="3785" y="2013"/>
                    <a:pt x="3716" y="1994"/>
                    <a:pt x="3644" y="1994"/>
                  </a:cubicBezTo>
                  <a:cubicBezTo>
                    <a:pt x="3571" y="1994"/>
                    <a:pt x="3496" y="2013"/>
                    <a:pt x="3434" y="2026"/>
                  </a:cubicBezTo>
                  <a:cubicBezTo>
                    <a:pt x="3333" y="2051"/>
                    <a:pt x="3233" y="2076"/>
                    <a:pt x="3133" y="2101"/>
                  </a:cubicBezTo>
                  <a:cubicBezTo>
                    <a:pt x="3083" y="2126"/>
                    <a:pt x="3008" y="2151"/>
                    <a:pt x="2957" y="2176"/>
                  </a:cubicBezTo>
                  <a:cubicBezTo>
                    <a:pt x="3058" y="2026"/>
                    <a:pt x="3133" y="1850"/>
                    <a:pt x="3208" y="1700"/>
                  </a:cubicBezTo>
                  <a:cubicBezTo>
                    <a:pt x="3308" y="1499"/>
                    <a:pt x="3409" y="1299"/>
                    <a:pt x="3459" y="1073"/>
                  </a:cubicBezTo>
                  <a:cubicBezTo>
                    <a:pt x="3459" y="973"/>
                    <a:pt x="3484" y="873"/>
                    <a:pt x="3459" y="773"/>
                  </a:cubicBezTo>
                  <a:cubicBezTo>
                    <a:pt x="3437" y="707"/>
                    <a:pt x="3397" y="642"/>
                    <a:pt x="3337" y="642"/>
                  </a:cubicBezTo>
                  <a:cubicBezTo>
                    <a:pt x="3328" y="642"/>
                    <a:pt x="3318" y="644"/>
                    <a:pt x="3308" y="647"/>
                  </a:cubicBezTo>
                  <a:cubicBezTo>
                    <a:pt x="3233" y="647"/>
                    <a:pt x="3133" y="748"/>
                    <a:pt x="3083" y="798"/>
                  </a:cubicBezTo>
                  <a:cubicBezTo>
                    <a:pt x="3008" y="873"/>
                    <a:pt x="2957" y="973"/>
                    <a:pt x="2882" y="1048"/>
                  </a:cubicBezTo>
                  <a:cubicBezTo>
                    <a:pt x="2832" y="1149"/>
                    <a:pt x="2757" y="1249"/>
                    <a:pt x="2682" y="1374"/>
                  </a:cubicBezTo>
                  <a:cubicBezTo>
                    <a:pt x="2632" y="1449"/>
                    <a:pt x="2506" y="1650"/>
                    <a:pt x="2456" y="1725"/>
                  </a:cubicBezTo>
                  <a:cubicBezTo>
                    <a:pt x="2481" y="1550"/>
                    <a:pt x="2682" y="547"/>
                    <a:pt x="2657" y="296"/>
                  </a:cubicBezTo>
                  <a:cubicBezTo>
                    <a:pt x="2657" y="196"/>
                    <a:pt x="2657" y="121"/>
                    <a:pt x="2582" y="46"/>
                  </a:cubicBezTo>
                  <a:cubicBezTo>
                    <a:pt x="2561" y="14"/>
                    <a:pt x="2531" y="0"/>
                    <a:pt x="2500" y="0"/>
                  </a:cubicBezTo>
                  <a:close/>
                </a:path>
              </a:pathLst>
            </a:custGeom>
            <a:solidFill>
              <a:srgbClr val="D57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rot="1159426">
              <a:off x="7362274" y="3726176"/>
              <a:ext cx="1206966" cy="1152631"/>
            </a:xfrm>
            <a:custGeom>
              <a:avLst/>
              <a:gdLst/>
              <a:ahLst/>
              <a:cxnLst/>
              <a:rect l="l" t="t" r="r" b="b"/>
              <a:pathLst>
                <a:path w="11129" h="10628" extrusionOk="0">
                  <a:moveTo>
                    <a:pt x="8071" y="0"/>
                  </a:moveTo>
                  <a:lnTo>
                    <a:pt x="4261" y="1454"/>
                  </a:lnTo>
                  <a:lnTo>
                    <a:pt x="3810" y="1629"/>
                  </a:lnTo>
                  <a:lnTo>
                    <a:pt x="0" y="3083"/>
                  </a:lnTo>
                  <a:lnTo>
                    <a:pt x="2632" y="10627"/>
                  </a:lnTo>
                  <a:lnTo>
                    <a:pt x="6266" y="9224"/>
                  </a:lnTo>
                  <a:lnTo>
                    <a:pt x="5238" y="5414"/>
                  </a:lnTo>
                  <a:lnTo>
                    <a:pt x="5740" y="5239"/>
                  </a:lnTo>
                  <a:lnTo>
                    <a:pt x="7494" y="8772"/>
                  </a:lnTo>
                  <a:lnTo>
                    <a:pt x="11128" y="7369"/>
                  </a:lnTo>
                  <a:lnTo>
                    <a:pt x="80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rot="1159426">
              <a:off x="8107671" y="2011607"/>
              <a:ext cx="259852" cy="283820"/>
            </a:xfrm>
            <a:custGeom>
              <a:avLst/>
              <a:gdLst/>
              <a:ahLst/>
              <a:cxnLst/>
              <a:rect l="l" t="t" r="r" b="b"/>
              <a:pathLst>
                <a:path w="2396" h="2617" extrusionOk="0">
                  <a:moveTo>
                    <a:pt x="1081" y="0"/>
                  </a:moveTo>
                  <a:cubicBezTo>
                    <a:pt x="1048" y="0"/>
                    <a:pt x="1013" y="3"/>
                    <a:pt x="978" y="10"/>
                  </a:cubicBezTo>
                  <a:cubicBezTo>
                    <a:pt x="1" y="185"/>
                    <a:pt x="226" y="1563"/>
                    <a:pt x="226" y="1563"/>
                  </a:cubicBezTo>
                  <a:lnTo>
                    <a:pt x="728" y="2616"/>
                  </a:lnTo>
                  <a:cubicBezTo>
                    <a:pt x="2395" y="2205"/>
                    <a:pt x="1989" y="0"/>
                    <a:pt x="1081" y="0"/>
                  </a:cubicBezTo>
                  <a:close/>
                </a:path>
              </a:pathLst>
            </a:custGeom>
            <a:solidFill>
              <a:srgbClr val="D57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rot="1159426">
              <a:off x="8114986" y="2000492"/>
              <a:ext cx="144242" cy="277421"/>
            </a:xfrm>
            <a:custGeom>
              <a:avLst/>
              <a:gdLst/>
              <a:ahLst/>
              <a:cxnLst/>
              <a:rect l="l" t="t" r="r" b="b"/>
              <a:pathLst>
                <a:path w="1330" h="2558" extrusionOk="0">
                  <a:moveTo>
                    <a:pt x="753" y="1"/>
                  </a:moveTo>
                  <a:cubicBezTo>
                    <a:pt x="1" y="326"/>
                    <a:pt x="176" y="1504"/>
                    <a:pt x="176" y="1504"/>
                  </a:cubicBezTo>
                  <a:lnTo>
                    <a:pt x="678" y="2557"/>
                  </a:lnTo>
                  <a:cubicBezTo>
                    <a:pt x="928" y="2507"/>
                    <a:pt x="1154" y="2382"/>
                    <a:pt x="1329" y="2256"/>
                  </a:cubicBezTo>
                  <a:cubicBezTo>
                    <a:pt x="853" y="1630"/>
                    <a:pt x="653" y="803"/>
                    <a:pt x="753" y="1"/>
                  </a:cubicBezTo>
                  <a:close/>
                </a:path>
              </a:pathLst>
            </a:custGeom>
            <a:solidFill>
              <a:srgbClr val="BB4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rot="1159426">
              <a:off x="8191034" y="2045795"/>
              <a:ext cx="56395" cy="181874"/>
            </a:xfrm>
            <a:custGeom>
              <a:avLst/>
              <a:gdLst/>
              <a:ahLst/>
              <a:cxnLst/>
              <a:rect l="l" t="t" r="r" b="b"/>
              <a:pathLst>
                <a:path w="520" h="1677" extrusionOk="0">
                  <a:moveTo>
                    <a:pt x="494" y="0"/>
                  </a:moveTo>
                  <a:cubicBezTo>
                    <a:pt x="489" y="0"/>
                    <a:pt x="484" y="2"/>
                    <a:pt x="477" y="5"/>
                  </a:cubicBezTo>
                  <a:cubicBezTo>
                    <a:pt x="226" y="131"/>
                    <a:pt x="126" y="406"/>
                    <a:pt x="51" y="657"/>
                  </a:cubicBezTo>
                  <a:cubicBezTo>
                    <a:pt x="1" y="983"/>
                    <a:pt x="1" y="1334"/>
                    <a:pt x="101" y="1660"/>
                  </a:cubicBezTo>
                  <a:cubicBezTo>
                    <a:pt x="107" y="1671"/>
                    <a:pt x="115" y="1676"/>
                    <a:pt x="125" y="1676"/>
                  </a:cubicBezTo>
                  <a:cubicBezTo>
                    <a:pt x="157" y="1676"/>
                    <a:pt x="201" y="1623"/>
                    <a:pt x="201" y="1584"/>
                  </a:cubicBezTo>
                  <a:cubicBezTo>
                    <a:pt x="151" y="1284"/>
                    <a:pt x="101" y="1008"/>
                    <a:pt x="151" y="707"/>
                  </a:cubicBezTo>
                  <a:cubicBezTo>
                    <a:pt x="201" y="482"/>
                    <a:pt x="276" y="206"/>
                    <a:pt x="477" y="81"/>
                  </a:cubicBezTo>
                  <a:cubicBezTo>
                    <a:pt x="498" y="59"/>
                    <a:pt x="520" y="0"/>
                    <a:pt x="494" y="0"/>
                  </a:cubicBezTo>
                  <a:close/>
                </a:path>
              </a:pathLst>
            </a:custGeom>
            <a:solidFill>
              <a:srgbClr val="43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rot="1159426">
              <a:off x="8187976" y="2140399"/>
              <a:ext cx="59974" cy="43489"/>
            </a:xfrm>
            <a:custGeom>
              <a:avLst/>
              <a:gdLst/>
              <a:ahLst/>
              <a:cxnLst/>
              <a:rect l="l" t="t" r="r" b="b"/>
              <a:pathLst>
                <a:path w="553" h="401" extrusionOk="0">
                  <a:moveTo>
                    <a:pt x="123" y="1"/>
                  </a:moveTo>
                  <a:cubicBezTo>
                    <a:pt x="95" y="1"/>
                    <a:pt x="63" y="7"/>
                    <a:pt x="26" y="20"/>
                  </a:cubicBezTo>
                  <a:cubicBezTo>
                    <a:pt x="26" y="20"/>
                    <a:pt x="1" y="70"/>
                    <a:pt x="26" y="70"/>
                  </a:cubicBezTo>
                  <a:cubicBezTo>
                    <a:pt x="101" y="120"/>
                    <a:pt x="201" y="145"/>
                    <a:pt x="276" y="220"/>
                  </a:cubicBezTo>
                  <a:cubicBezTo>
                    <a:pt x="302" y="245"/>
                    <a:pt x="352" y="270"/>
                    <a:pt x="377" y="295"/>
                  </a:cubicBezTo>
                  <a:lnTo>
                    <a:pt x="402" y="320"/>
                  </a:lnTo>
                  <a:cubicBezTo>
                    <a:pt x="402" y="345"/>
                    <a:pt x="427" y="345"/>
                    <a:pt x="427" y="345"/>
                  </a:cubicBezTo>
                  <a:cubicBezTo>
                    <a:pt x="452" y="371"/>
                    <a:pt x="477" y="371"/>
                    <a:pt x="477" y="396"/>
                  </a:cubicBezTo>
                  <a:cubicBezTo>
                    <a:pt x="484" y="399"/>
                    <a:pt x="490" y="401"/>
                    <a:pt x="496" y="401"/>
                  </a:cubicBezTo>
                  <a:cubicBezTo>
                    <a:pt x="534" y="401"/>
                    <a:pt x="552" y="342"/>
                    <a:pt x="552" y="320"/>
                  </a:cubicBezTo>
                  <a:cubicBezTo>
                    <a:pt x="527" y="295"/>
                    <a:pt x="502" y="295"/>
                    <a:pt x="502" y="270"/>
                  </a:cubicBezTo>
                  <a:cubicBezTo>
                    <a:pt x="502" y="245"/>
                    <a:pt x="477" y="245"/>
                    <a:pt x="477" y="220"/>
                  </a:cubicBezTo>
                  <a:cubicBezTo>
                    <a:pt x="477" y="220"/>
                    <a:pt x="452" y="220"/>
                    <a:pt x="452" y="195"/>
                  </a:cubicBezTo>
                  <a:cubicBezTo>
                    <a:pt x="427" y="170"/>
                    <a:pt x="377" y="120"/>
                    <a:pt x="327" y="95"/>
                  </a:cubicBezTo>
                  <a:cubicBezTo>
                    <a:pt x="302" y="70"/>
                    <a:pt x="251" y="45"/>
                    <a:pt x="201" y="20"/>
                  </a:cubicBezTo>
                  <a:cubicBezTo>
                    <a:pt x="176" y="7"/>
                    <a:pt x="151" y="1"/>
                    <a:pt x="123" y="1"/>
                  </a:cubicBezTo>
                  <a:close/>
                </a:path>
              </a:pathLst>
            </a:custGeom>
            <a:solidFill>
              <a:srgbClr val="43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rot="1159426">
              <a:off x="7370850" y="2036074"/>
              <a:ext cx="289676" cy="228401"/>
            </a:xfrm>
            <a:custGeom>
              <a:avLst/>
              <a:gdLst/>
              <a:ahLst/>
              <a:cxnLst/>
              <a:rect l="l" t="t" r="r" b="b"/>
              <a:pathLst>
                <a:path w="2671" h="2106" extrusionOk="0">
                  <a:moveTo>
                    <a:pt x="1168" y="1"/>
                  </a:moveTo>
                  <a:cubicBezTo>
                    <a:pt x="1023" y="1"/>
                    <a:pt x="871" y="40"/>
                    <a:pt x="715" y="136"/>
                  </a:cubicBezTo>
                  <a:cubicBezTo>
                    <a:pt x="1" y="556"/>
                    <a:pt x="732" y="2106"/>
                    <a:pt x="1933" y="2106"/>
                  </a:cubicBezTo>
                  <a:cubicBezTo>
                    <a:pt x="2164" y="2106"/>
                    <a:pt x="2412" y="2049"/>
                    <a:pt x="2670" y="1915"/>
                  </a:cubicBezTo>
                  <a:lnTo>
                    <a:pt x="2320" y="788"/>
                  </a:lnTo>
                  <a:cubicBezTo>
                    <a:pt x="2320" y="788"/>
                    <a:pt x="1817" y="1"/>
                    <a:pt x="1168" y="1"/>
                  </a:cubicBezTo>
                  <a:close/>
                </a:path>
              </a:pathLst>
            </a:custGeom>
            <a:solidFill>
              <a:srgbClr val="D57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rot="1159426">
              <a:off x="7465011" y="2051562"/>
              <a:ext cx="193154" cy="227316"/>
            </a:xfrm>
            <a:custGeom>
              <a:avLst/>
              <a:gdLst/>
              <a:ahLst/>
              <a:cxnLst/>
              <a:rect l="l" t="t" r="r" b="b"/>
              <a:pathLst>
                <a:path w="1781" h="2096" extrusionOk="0">
                  <a:moveTo>
                    <a:pt x="255" y="0"/>
                  </a:moveTo>
                  <a:cubicBezTo>
                    <a:pt x="172" y="0"/>
                    <a:pt x="87" y="13"/>
                    <a:pt x="1" y="41"/>
                  </a:cubicBezTo>
                  <a:cubicBezTo>
                    <a:pt x="602" y="592"/>
                    <a:pt x="1003" y="1319"/>
                    <a:pt x="1079" y="2096"/>
                  </a:cubicBezTo>
                  <a:cubicBezTo>
                    <a:pt x="1304" y="2096"/>
                    <a:pt x="1530" y="2046"/>
                    <a:pt x="1780" y="1920"/>
                  </a:cubicBezTo>
                  <a:lnTo>
                    <a:pt x="1430" y="793"/>
                  </a:lnTo>
                  <a:cubicBezTo>
                    <a:pt x="1430" y="793"/>
                    <a:pt x="915" y="0"/>
                    <a:pt x="255" y="0"/>
                  </a:cubicBezTo>
                  <a:close/>
                </a:path>
              </a:pathLst>
            </a:custGeom>
            <a:solidFill>
              <a:srgbClr val="BB4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rot="1159426">
              <a:off x="7452822" y="2096349"/>
              <a:ext cx="154545" cy="118755"/>
            </a:xfrm>
            <a:custGeom>
              <a:avLst/>
              <a:gdLst/>
              <a:ahLst/>
              <a:cxnLst/>
              <a:rect l="l" t="t" r="r" b="b"/>
              <a:pathLst>
                <a:path w="1425" h="1095" extrusionOk="0">
                  <a:moveTo>
                    <a:pt x="247" y="1"/>
                  </a:moveTo>
                  <a:cubicBezTo>
                    <a:pt x="191" y="1"/>
                    <a:pt x="133" y="9"/>
                    <a:pt x="76" y="28"/>
                  </a:cubicBezTo>
                  <a:cubicBezTo>
                    <a:pt x="51" y="28"/>
                    <a:pt x="1" y="128"/>
                    <a:pt x="51" y="128"/>
                  </a:cubicBezTo>
                  <a:cubicBezTo>
                    <a:pt x="80" y="123"/>
                    <a:pt x="109" y="120"/>
                    <a:pt x="138" y="120"/>
                  </a:cubicBezTo>
                  <a:cubicBezTo>
                    <a:pt x="384" y="120"/>
                    <a:pt x="623" y="297"/>
                    <a:pt x="803" y="454"/>
                  </a:cubicBezTo>
                  <a:cubicBezTo>
                    <a:pt x="1028" y="629"/>
                    <a:pt x="1179" y="855"/>
                    <a:pt x="1304" y="1081"/>
                  </a:cubicBezTo>
                  <a:cubicBezTo>
                    <a:pt x="1313" y="1090"/>
                    <a:pt x="1324" y="1094"/>
                    <a:pt x="1334" y="1094"/>
                  </a:cubicBezTo>
                  <a:cubicBezTo>
                    <a:pt x="1379" y="1094"/>
                    <a:pt x="1424" y="1021"/>
                    <a:pt x="1404" y="980"/>
                  </a:cubicBezTo>
                  <a:cubicBezTo>
                    <a:pt x="1279" y="730"/>
                    <a:pt x="1103" y="504"/>
                    <a:pt x="878" y="304"/>
                  </a:cubicBezTo>
                  <a:cubicBezTo>
                    <a:pt x="778" y="203"/>
                    <a:pt x="652" y="128"/>
                    <a:pt x="502" y="53"/>
                  </a:cubicBezTo>
                  <a:cubicBezTo>
                    <a:pt x="424" y="22"/>
                    <a:pt x="337" y="1"/>
                    <a:pt x="247" y="1"/>
                  </a:cubicBezTo>
                  <a:close/>
                </a:path>
              </a:pathLst>
            </a:custGeom>
            <a:solidFill>
              <a:srgbClr val="43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rot="1159426">
              <a:off x="7526462" y="2147067"/>
              <a:ext cx="24619" cy="68108"/>
            </a:xfrm>
            <a:custGeom>
              <a:avLst/>
              <a:gdLst/>
              <a:ahLst/>
              <a:cxnLst/>
              <a:rect l="l" t="t" r="r" b="b"/>
              <a:pathLst>
                <a:path w="227" h="628" extrusionOk="0">
                  <a:moveTo>
                    <a:pt x="176" y="1"/>
                  </a:moveTo>
                  <a:cubicBezTo>
                    <a:pt x="151" y="26"/>
                    <a:pt x="101" y="76"/>
                    <a:pt x="76" y="126"/>
                  </a:cubicBezTo>
                  <a:cubicBezTo>
                    <a:pt x="51" y="176"/>
                    <a:pt x="26" y="227"/>
                    <a:pt x="26" y="277"/>
                  </a:cubicBezTo>
                  <a:cubicBezTo>
                    <a:pt x="1" y="327"/>
                    <a:pt x="1" y="402"/>
                    <a:pt x="1" y="452"/>
                  </a:cubicBezTo>
                  <a:cubicBezTo>
                    <a:pt x="1" y="502"/>
                    <a:pt x="1" y="552"/>
                    <a:pt x="1" y="602"/>
                  </a:cubicBezTo>
                  <a:cubicBezTo>
                    <a:pt x="1" y="628"/>
                    <a:pt x="26" y="628"/>
                    <a:pt x="26" y="628"/>
                  </a:cubicBezTo>
                  <a:cubicBezTo>
                    <a:pt x="51" y="602"/>
                    <a:pt x="76" y="602"/>
                    <a:pt x="76" y="577"/>
                  </a:cubicBezTo>
                  <a:cubicBezTo>
                    <a:pt x="76" y="527"/>
                    <a:pt x="76" y="477"/>
                    <a:pt x="76" y="427"/>
                  </a:cubicBezTo>
                  <a:cubicBezTo>
                    <a:pt x="101" y="377"/>
                    <a:pt x="101" y="327"/>
                    <a:pt x="101" y="277"/>
                  </a:cubicBezTo>
                  <a:cubicBezTo>
                    <a:pt x="126" y="201"/>
                    <a:pt x="151" y="126"/>
                    <a:pt x="201" y="51"/>
                  </a:cubicBezTo>
                  <a:cubicBezTo>
                    <a:pt x="201" y="51"/>
                    <a:pt x="226" y="1"/>
                    <a:pt x="176" y="1"/>
                  </a:cubicBezTo>
                  <a:close/>
                </a:path>
              </a:pathLst>
            </a:custGeom>
            <a:solidFill>
              <a:srgbClr val="43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rot="1159426">
              <a:off x="7642308" y="2402950"/>
              <a:ext cx="568290" cy="417108"/>
            </a:xfrm>
            <a:custGeom>
              <a:avLst/>
              <a:gdLst/>
              <a:ahLst/>
              <a:cxnLst/>
              <a:rect l="l" t="t" r="r" b="b"/>
              <a:pathLst>
                <a:path w="5240" h="3846" extrusionOk="0">
                  <a:moveTo>
                    <a:pt x="2582" y="0"/>
                  </a:moveTo>
                  <a:lnTo>
                    <a:pt x="803" y="677"/>
                  </a:lnTo>
                  <a:cubicBezTo>
                    <a:pt x="803" y="677"/>
                    <a:pt x="1329" y="1880"/>
                    <a:pt x="1279" y="2256"/>
                  </a:cubicBezTo>
                  <a:cubicBezTo>
                    <a:pt x="1229" y="2682"/>
                    <a:pt x="1" y="3634"/>
                    <a:pt x="1" y="3634"/>
                  </a:cubicBezTo>
                  <a:cubicBezTo>
                    <a:pt x="1" y="3634"/>
                    <a:pt x="590" y="3846"/>
                    <a:pt x="1417" y="3846"/>
                  </a:cubicBezTo>
                  <a:cubicBezTo>
                    <a:pt x="2543" y="3846"/>
                    <a:pt x="4112" y="3454"/>
                    <a:pt x="5239" y="1604"/>
                  </a:cubicBezTo>
                  <a:lnTo>
                    <a:pt x="5239" y="1604"/>
                  </a:lnTo>
                  <a:cubicBezTo>
                    <a:pt x="5239" y="1604"/>
                    <a:pt x="4735" y="1697"/>
                    <a:pt x="4223" y="1697"/>
                  </a:cubicBezTo>
                  <a:cubicBezTo>
                    <a:pt x="3851" y="1697"/>
                    <a:pt x="3474" y="1648"/>
                    <a:pt x="3284" y="1479"/>
                  </a:cubicBezTo>
                  <a:cubicBezTo>
                    <a:pt x="2833" y="1053"/>
                    <a:pt x="2582" y="0"/>
                    <a:pt x="2582" y="0"/>
                  </a:cubicBezTo>
                  <a:close/>
                </a:path>
              </a:pathLst>
            </a:custGeom>
            <a:solidFill>
              <a:srgbClr val="D57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rot="1159426">
              <a:off x="7770929" y="2382510"/>
              <a:ext cx="232630" cy="192937"/>
            </a:xfrm>
            <a:custGeom>
              <a:avLst/>
              <a:gdLst/>
              <a:ahLst/>
              <a:cxnLst/>
              <a:rect l="l" t="t" r="r" b="b"/>
              <a:pathLst>
                <a:path w="2145" h="1779" extrusionOk="0">
                  <a:moveTo>
                    <a:pt x="1780" y="0"/>
                  </a:moveTo>
                  <a:lnTo>
                    <a:pt x="1" y="677"/>
                  </a:lnTo>
                  <a:cubicBezTo>
                    <a:pt x="1" y="677"/>
                    <a:pt x="151" y="1028"/>
                    <a:pt x="277" y="1404"/>
                  </a:cubicBezTo>
                  <a:cubicBezTo>
                    <a:pt x="576" y="1674"/>
                    <a:pt x="863" y="1779"/>
                    <a:pt x="1116" y="1779"/>
                  </a:cubicBezTo>
                  <a:cubicBezTo>
                    <a:pt x="1731" y="1779"/>
                    <a:pt x="2145" y="1165"/>
                    <a:pt x="2056" y="827"/>
                  </a:cubicBezTo>
                  <a:cubicBezTo>
                    <a:pt x="1881" y="426"/>
                    <a:pt x="1780" y="0"/>
                    <a:pt x="1780" y="0"/>
                  </a:cubicBezTo>
                  <a:close/>
                </a:path>
              </a:pathLst>
            </a:custGeom>
            <a:solidFill>
              <a:srgbClr val="BB4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rot="1159426">
              <a:off x="7515068" y="1668478"/>
              <a:ext cx="793871" cy="810247"/>
            </a:xfrm>
            <a:custGeom>
              <a:avLst/>
              <a:gdLst/>
              <a:ahLst/>
              <a:cxnLst/>
              <a:rect l="l" t="t" r="r" b="b"/>
              <a:pathLst>
                <a:path w="7320" h="7471" extrusionOk="0">
                  <a:moveTo>
                    <a:pt x="3006" y="0"/>
                  </a:moveTo>
                  <a:cubicBezTo>
                    <a:pt x="2683" y="0"/>
                    <a:pt x="2333" y="60"/>
                    <a:pt x="1956" y="209"/>
                  </a:cubicBezTo>
                  <a:cubicBezTo>
                    <a:pt x="1204" y="484"/>
                    <a:pt x="728" y="961"/>
                    <a:pt x="477" y="1437"/>
                  </a:cubicBezTo>
                  <a:cubicBezTo>
                    <a:pt x="76" y="2113"/>
                    <a:pt x="1" y="2966"/>
                    <a:pt x="252" y="3717"/>
                  </a:cubicBezTo>
                  <a:cubicBezTo>
                    <a:pt x="642" y="4955"/>
                    <a:pt x="1710" y="7471"/>
                    <a:pt x="3682" y="7471"/>
                  </a:cubicBezTo>
                  <a:cubicBezTo>
                    <a:pt x="3987" y="7471"/>
                    <a:pt x="4314" y="7411"/>
                    <a:pt x="4663" y="7276"/>
                  </a:cubicBezTo>
                  <a:cubicBezTo>
                    <a:pt x="7319" y="6274"/>
                    <a:pt x="6141" y="2966"/>
                    <a:pt x="5515" y="1637"/>
                  </a:cubicBezTo>
                  <a:cubicBezTo>
                    <a:pt x="5214" y="986"/>
                    <a:pt x="4688" y="459"/>
                    <a:pt x="4036" y="209"/>
                  </a:cubicBezTo>
                  <a:cubicBezTo>
                    <a:pt x="3736" y="86"/>
                    <a:pt x="3391" y="0"/>
                    <a:pt x="3006" y="0"/>
                  </a:cubicBezTo>
                  <a:close/>
                </a:path>
              </a:pathLst>
            </a:custGeom>
            <a:solidFill>
              <a:srgbClr val="D57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rot="1159426">
              <a:off x="7743741" y="2055368"/>
              <a:ext cx="38175" cy="65939"/>
            </a:xfrm>
            <a:custGeom>
              <a:avLst/>
              <a:gdLst/>
              <a:ahLst/>
              <a:cxnLst/>
              <a:rect l="l" t="t" r="r" b="b"/>
              <a:pathLst>
                <a:path w="352" h="608" extrusionOk="0">
                  <a:moveTo>
                    <a:pt x="90" y="0"/>
                  </a:moveTo>
                  <a:cubicBezTo>
                    <a:pt x="85" y="0"/>
                    <a:pt x="80" y="1"/>
                    <a:pt x="76" y="3"/>
                  </a:cubicBezTo>
                  <a:cubicBezTo>
                    <a:pt x="1" y="28"/>
                    <a:pt x="1" y="179"/>
                    <a:pt x="51" y="354"/>
                  </a:cubicBezTo>
                  <a:cubicBezTo>
                    <a:pt x="119" y="492"/>
                    <a:pt x="209" y="608"/>
                    <a:pt x="281" y="608"/>
                  </a:cubicBezTo>
                  <a:cubicBezTo>
                    <a:pt x="288" y="608"/>
                    <a:pt x="295" y="607"/>
                    <a:pt x="301" y="605"/>
                  </a:cubicBezTo>
                  <a:cubicBezTo>
                    <a:pt x="351" y="580"/>
                    <a:pt x="351" y="429"/>
                    <a:pt x="301" y="254"/>
                  </a:cubicBezTo>
                  <a:cubicBezTo>
                    <a:pt x="233" y="116"/>
                    <a:pt x="143" y="0"/>
                    <a:pt x="90" y="0"/>
                  </a:cubicBezTo>
                  <a:close/>
                </a:path>
              </a:pathLst>
            </a:custGeom>
            <a:solidFill>
              <a:srgbClr val="43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rot="1159426">
              <a:off x="7996893" y="2049382"/>
              <a:ext cx="40887" cy="63445"/>
            </a:xfrm>
            <a:custGeom>
              <a:avLst/>
              <a:gdLst/>
              <a:ahLst/>
              <a:cxnLst/>
              <a:rect l="l" t="t" r="r" b="b"/>
              <a:pathLst>
                <a:path w="377" h="585" extrusionOk="0">
                  <a:moveTo>
                    <a:pt x="100" y="0"/>
                  </a:moveTo>
                  <a:cubicBezTo>
                    <a:pt x="92" y="0"/>
                    <a:pt x="84" y="2"/>
                    <a:pt x="76" y="4"/>
                  </a:cubicBezTo>
                  <a:cubicBezTo>
                    <a:pt x="26" y="29"/>
                    <a:pt x="1" y="180"/>
                    <a:pt x="76" y="330"/>
                  </a:cubicBezTo>
                  <a:cubicBezTo>
                    <a:pt x="121" y="488"/>
                    <a:pt x="227" y="584"/>
                    <a:pt x="284" y="584"/>
                  </a:cubicBezTo>
                  <a:cubicBezTo>
                    <a:pt x="291" y="584"/>
                    <a:pt x="297" y="583"/>
                    <a:pt x="302" y="581"/>
                  </a:cubicBezTo>
                  <a:cubicBezTo>
                    <a:pt x="377" y="556"/>
                    <a:pt x="377" y="405"/>
                    <a:pt x="302" y="255"/>
                  </a:cubicBezTo>
                  <a:cubicBezTo>
                    <a:pt x="257" y="97"/>
                    <a:pt x="171" y="0"/>
                    <a:pt x="100" y="0"/>
                  </a:cubicBezTo>
                  <a:close/>
                </a:path>
              </a:pathLst>
            </a:custGeom>
            <a:solidFill>
              <a:srgbClr val="43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rot="1159426">
              <a:off x="7937276" y="1920887"/>
              <a:ext cx="141530" cy="52925"/>
            </a:xfrm>
            <a:custGeom>
              <a:avLst/>
              <a:gdLst/>
              <a:ahLst/>
              <a:cxnLst/>
              <a:rect l="l" t="t" r="r" b="b"/>
              <a:pathLst>
                <a:path w="1305" h="488" extrusionOk="0">
                  <a:moveTo>
                    <a:pt x="605" y="1"/>
                  </a:moveTo>
                  <a:cubicBezTo>
                    <a:pt x="556" y="1"/>
                    <a:pt x="505" y="5"/>
                    <a:pt x="453" y="13"/>
                  </a:cubicBezTo>
                  <a:cubicBezTo>
                    <a:pt x="302" y="39"/>
                    <a:pt x="202" y="114"/>
                    <a:pt x="127" y="164"/>
                  </a:cubicBezTo>
                  <a:cubicBezTo>
                    <a:pt x="0" y="290"/>
                    <a:pt x="87" y="488"/>
                    <a:pt x="237" y="488"/>
                  </a:cubicBezTo>
                  <a:cubicBezTo>
                    <a:pt x="265" y="488"/>
                    <a:pt x="296" y="481"/>
                    <a:pt x="327" y="465"/>
                  </a:cubicBezTo>
                  <a:cubicBezTo>
                    <a:pt x="553" y="376"/>
                    <a:pt x="752" y="349"/>
                    <a:pt x="910" y="349"/>
                  </a:cubicBezTo>
                  <a:cubicBezTo>
                    <a:pt x="1156" y="349"/>
                    <a:pt x="1305" y="414"/>
                    <a:pt x="1305" y="414"/>
                  </a:cubicBezTo>
                  <a:cubicBezTo>
                    <a:pt x="1283" y="237"/>
                    <a:pt x="986" y="1"/>
                    <a:pt x="605" y="1"/>
                  </a:cubicBezTo>
                  <a:close/>
                </a:path>
              </a:pathLst>
            </a:custGeom>
            <a:solidFill>
              <a:srgbClr val="43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rot="1159426">
              <a:off x="7680070" y="1912928"/>
              <a:ext cx="116912" cy="103355"/>
            </a:xfrm>
            <a:custGeom>
              <a:avLst/>
              <a:gdLst/>
              <a:ahLst/>
              <a:cxnLst/>
              <a:rect l="l" t="t" r="r" b="b"/>
              <a:pathLst>
                <a:path w="1078" h="953" extrusionOk="0">
                  <a:moveTo>
                    <a:pt x="827" y="0"/>
                  </a:moveTo>
                  <a:cubicBezTo>
                    <a:pt x="727" y="0"/>
                    <a:pt x="627" y="25"/>
                    <a:pt x="476" y="101"/>
                  </a:cubicBezTo>
                  <a:cubicBezTo>
                    <a:pt x="100" y="326"/>
                    <a:pt x="0" y="802"/>
                    <a:pt x="125" y="953"/>
                  </a:cubicBezTo>
                  <a:cubicBezTo>
                    <a:pt x="125" y="953"/>
                    <a:pt x="301" y="577"/>
                    <a:pt x="877" y="351"/>
                  </a:cubicBezTo>
                  <a:cubicBezTo>
                    <a:pt x="1078" y="276"/>
                    <a:pt x="1028" y="0"/>
                    <a:pt x="827" y="0"/>
                  </a:cubicBezTo>
                  <a:close/>
                </a:path>
              </a:pathLst>
            </a:custGeom>
            <a:solidFill>
              <a:srgbClr val="43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rot="1159426">
              <a:off x="7236852" y="2594512"/>
              <a:ext cx="1345568" cy="1411073"/>
            </a:xfrm>
            <a:custGeom>
              <a:avLst/>
              <a:gdLst/>
              <a:ahLst/>
              <a:cxnLst/>
              <a:rect l="l" t="t" r="r" b="b"/>
              <a:pathLst>
                <a:path w="12407" h="13011" extrusionOk="0">
                  <a:moveTo>
                    <a:pt x="7606" y="1"/>
                  </a:moveTo>
                  <a:cubicBezTo>
                    <a:pt x="7370" y="1"/>
                    <a:pt x="7129" y="39"/>
                    <a:pt x="6893" y="119"/>
                  </a:cubicBezTo>
                  <a:cubicBezTo>
                    <a:pt x="6893" y="119"/>
                    <a:pt x="6868" y="144"/>
                    <a:pt x="6868" y="144"/>
                  </a:cubicBezTo>
                  <a:cubicBezTo>
                    <a:pt x="6868" y="144"/>
                    <a:pt x="6868" y="144"/>
                    <a:pt x="6843" y="169"/>
                  </a:cubicBezTo>
                  <a:cubicBezTo>
                    <a:pt x="5836" y="1470"/>
                    <a:pt x="4301" y="2209"/>
                    <a:pt x="2696" y="2209"/>
                  </a:cubicBezTo>
                  <a:cubicBezTo>
                    <a:pt x="2384" y="2209"/>
                    <a:pt x="2069" y="2181"/>
                    <a:pt x="1755" y="2124"/>
                  </a:cubicBezTo>
                  <a:cubicBezTo>
                    <a:pt x="1730" y="2099"/>
                    <a:pt x="1705" y="2099"/>
                    <a:pt x="1705" y="2099"/>
                  </a:cubicBezTo>
                  <a:cubicBezTo>
                    <a:pt x="1705" y="2099"/>
                    <a:pt x="1680" y="2124"/>
                    <a:pt x="1680" y="2124"/>
                  </a:cubicBezTo>
                  <a:cubicBezTo>
                    <a:pt x="527" y="2601"/>
                    <a:pt x="1" y="3929"/>
                    <a:pt x="502" y="5082"/>
                  </a:cubicBezTo>
                  <a:lnTo>
                    <a:pt x="3961" y="12951"/>
                  </a:lnTo>
                  <a:cubicBezTo>
                    <a:pt x="4341" y="12992"/>
                    <a:pt x="4709" y="13010"/>
                    <a:pt x="5066" y="13010"/>
                  </a:cubicBezTo>
                  <a:cubicBezTo>
                    <a:pt x="9805" y="13010"/>
                    <a:pt x="12407" y="9693"/>
                    <a:pt x="12407" y="9693"/>
                  </a:cubicBezTo>
                  <a:lnTo>
                    <a:pt x="9750" y="1548"/>
                  </a:lnTo>
                  <a:cubicBezTo>
                    <a:pt x="9430" y="606"/>
                    <a:pt x="8548" y="1"/>
                    <a:pt x="7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rot="1159426">
              <a:off x="6963298" y="3097211"/>
              <a:ext cx="527404" cy="1399902"/>
            </a:xfrm>
            <a:custGeom>
              <a:avLst/>
              <a:gdLst/>
              <a:ahLst/>
              <a:cxnLst/>
              <a:rect l="l" t="t" r="r" b="b"/>
              <a:pathLst>
                <a:path w="4863" h="12908" extrusionOk="0">
                  <a:moveTo>
                    <a:pt x="2005" y="0"/>
                  </a:moveTo>
                  <a:lnTo>
                    <a:pt x="0" y="727"/>
                  </a:lnTo>
                  <a:cubicBezTo>
                    <a:pt x="0" y="727"/>
                    <a:pt x="1304" y="5389"/>
                    <a:pt x="1454" y="6742"/>
                  </a:cubicBezTo>
                  <a:cubicBezTo>
                    <a:pt x="1629" y="8121"/>
                    <a:pt x="3684" y="12908"/>
                    <a:pt x="3684" y="12908"/>
                  </a:cubicBezTo>
                  <a:lnTo>
                    <a:pt x="4862" y="12557"/>
                  </a:lnTo>
                  <a:cubicBezTo>
                    <a:pt x="4862" y="12557"/>
                    <a:pt x="4211" y="8146"/>
                    <a:pt x="3735" y="6491"/>
                  </a:cubicBezTo>
                  <a:cubicBezTo>
                    <a:pt x="3309" y="4938"/>
                    <a:pt x="2005" y="0"/>
                    <a:pt x="2005" y="0"/>
                  </a:cubicBezTo>
                  <a:close/>
                </a:path>
              </a:pathLst>
            </a:custGeom>
            <a:solidFill>
              <a:srgbClr val="D57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rot="1159426">
              <a:off x="7149963" y="2621794"/>
              <a:ext cx="426868" cy="660691"/>
            </a:xfrm>
            <a:custGeom>
              <a:avLst/>
              <a:gdLst/>
              <a:ahLst/>
              <a:cxnLst/>
              <a:rect l="l" t="t" r="r" b="b"/>
              <a:pathLst>
                <a:path w="3936" h="6092" extrusionOk="0">
                  <a:moveTo>
                    <a:pt x="3284" y="0"/>
                  </a:moveTo>
                  <a:cubicBezTo>
                    <a:pt x="3284" y="0"/>
                    <a:pt x="1" y="476"/>
                    <a:pt x="427" y="5564"/>
                  </a:cubicBezTo>
                  <a:cubicBezTo>
                    <a:pt x="427" y="5564"/>
                    <a:pt x="1187" y="6091"/>
                    <a:pt x="2312" y="6091"/>
                  </a:cubicBezTo>
                  <a:cubicBezTo>
                    <a:pt x="2796" y="6091"/>
                    <a:pt x="3348" y="5994"/>
                    <a:pt x="3936" y="5715"/>
                  </a:cubicBezTo>
                  <a:lnTo>
                    <a:pt x="32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rot="1159426">
              <a:off x="6970091" y="4458874"/>
              <a:ext cx="415915" cy="409624"/>
            </a:xfrm>
            <a:custGeom>
              <a:avLst/>
              <a:gdLst/>
              <a:ahLst/>
              <a:cxnLst/>
              <a:rect l="l" t="t" r="r" b="b"/>
              <a:pathLst>
                <a:path w="3835" h="3777" extrusionOk="0">
                  <a:moveTo>
                    <a:pt x="2080" y="1"/>
                  </a:moveTo>
                  <a:lnTo>
                    <a:pt x="902" y="352"/>
                  </a:lnTo>
                  <a:cubicBezTo>
                    <a:pt x="827" y="402"/>
                    <a:pt x="802" y="502"/>
                    <a:pt x="752" y="577"/>
                  </a:cubicBezTo>
                  <a:cubicBezTo>
                    <a:pt x="727" y="678"/>
                    <a:pt x="702" y="753"/>
                    <a:pt x="677" y="853"/>
                  </a:cubicBezTo>
                  <a:cubicBezTo>
                    <a:pt x="627" y="1028"/>
                    <a:pt x="602" y="1204"/>
                    <a:pt x="602" y="1379"/>
                  </a:cubicBezTo>
                  <a:cubicBezTo>
                    <a:pt x="551" y="1455"/>
                    <a:pt x="526" y="1530"/>
                    <a:pt x="501" y="1580"/>
                  </a:cubicBezTo>
                  <a:cubicBezTo>
                    <a:pt x="451" y="1655"/>
                    <a:pt x="401" y="1730"/>
                    <a:pt x="351" y="1780"/>
                  </a:cubicBezTo>
                  <a:cubicBezTo>
                    <a:pt x="251" y="1906"/>
                    <a:pt x="150" y="2031"/>
                    <a:pt x="75" y="2181"/>
                  </a:cubicBezTo>
                  <a:cubicBezTo>
                    <a:pt x="25" y="2307"/>
                    <a:pt x="0" y="2457"/>
                    <a:pt x="150" y="2532"/>
                  </a:cubicBezTo>
                  <a:cubicBezTo>
                    <a:pt x="183" y="2558"/>
                    <a:pt x="217" y="2569"/>
                    <a:pt x="252" y="2569"/>
                  </a:cubicBezTo>
                  <a:cubicBezTo>
                    <a:pt x="351" y="2569"/>
                    <a:pt x="452" y="2481"/>
                    <a:pt x="526" y="2407"/>
                  </a:cubicBezTo>
                  <a:cubicBezTo>
                    <a:pt x="602" y="2357"/>
                    <a:pt x="677" y="2282"/>
                    <a:pt x="727" y="2206"/>
                  </a:cubicBezTo>
                  <a:cubicBezTo>
                    <a:pt x="777" y="2156"/>
                    <a:pt x="827" y="2106"/>
                    <a:pt x="852" y="2056"/>
                  </a:cubicBezTo>
                  <a:cubicBezTo>
                    <a:pt x="852" y="2231"/>
                    <a:pt x="852" y="2432"/>
                    <a:pt x="852" y="2607"/>
                  </a:cubicBezTo>
                  <a:cubicBezTo>
                    <a:pt x="852" y="2833"/>
                    <a:pt x="877" y="3059"/>
                    <a:pt x="952" y="3259"/>
                  </a:cubicBezTo>
                  <a:cubicBezTo>
                    <a:pt x="978" y="3359"/>
                    <a:pt x="1003" y="3460"/>
                    <a:pt x="1078" y="3535"/>
                  </a:cubicBezTo>
                  <a:cubicBezTo>
                    <a:pt x="1113" y="3570"/>
                    <a:pt x="1161" y="3606"/>
                    <a:pt x="1213" y="3606"/>
                  </a:cubicBezTo>
                  <a:cubicBezTo>
                    <a:pt x="1234" y="3606"/>
                    <a:pt x="1256" y="3600"/>
                    <a:pt x="1278" y="3585"/>
                  </a:cubicBezTo>
                  <a:cubicBezTo>
                    <a:pt x="1353" y="3535"/>
                    <a:pt x="1379" y="3409"/>
                    <a:pt x="1404" y="3334"/>
                  </a:cubicBezTo>
                  <a:cubicBezTo>
                    <a:pt x="1429" y="3234"/>
                    <a:pt x="1429" y="3134"/>
                    <a:pt x="1454" y="3008"/>
                  </a:cubicBezTo>
                  <a:cubicBezTo>
                    <a:pt x="1454" y="2883"/>
                    <a:pt x="1479" y="2783"/>
                    <a:pt x="1479" y="2658"/>
                  </a:cubicBezTo>
                  <a:cubicBezTo>
                    <a:pt x="1504" y="2557"/>
                    <a:pt x="1504" y="2307"/>
                    <a:pt x="1529" y="2206"/>
                  </a:cubicBezTo>
                  <a:cubicBezTo>
                    <a:pt x="1579" y="2382"/>
                    <a:pt x="1880" y="3359"/>
                    <a:pt x="2005" y="3585"/>
                  </a:cubicBezTo>
                  <a:cubicBezTo>
                    <a:pt x="2055" y="3660"/>
                    <a:pt x="2105" y="3735"/>
                    <a:pt x="2181" y="3760"/>
                  </a:cubicBezTo>
                  <a:cubicBezTo>
                    <a:pt x="2203" y="3772"/>
                    <a:pt x="2223" y="3777"/>
                    <a:pt x="2241" y="3777"/>
                  </a:cubicBezTo>
                  <a:cubicBezTo>
                    <a:pt x="2302" y="3777"/>
                    <a:pt x="2337" y="3718"/>
                    <a:pt x="2356" y="3660"/>
                  </a:cubicBezTo>
                  <a:cubicBezTo>
                    <a:pt x="2406" y="3434"/>
                    <a:pt x="2381" y="3184"/>
                    <a:pt x="2356" y="2933"/>
                  </a:cubicBezTo>
                  <a:cubicBezTo>
                    <a:pt x="2331" y="2783"/>
                    <a:pt x="2331" y="2632"/>
                    <a:pt x="2306" y="2507"/>
                  </a:cubicBezTo>
                  <a:cubicBezTo>
                    <a:pt x="2281" y="2407"/>
                    <a:pt x="2281" y="2307"/>
                    <a:pt x="2256" y="2206"/>
                  </a:cubicBezTo>
                  <a:lnTo>
                    <a:pt x="2256" y="2206"/>
                  </a:lnTo>
                  <a:cubicBezTo>
                    <a:pt x="2356" y="2357"/>
                    <a:pt x="2431" y="2507"/>
                    <a:pt x="2531" y="2658"/>
                  </a:cubicBezTo>
                  <a:cubicBezTo>
                    <a:pt x="2607" y="2783"/>
                    <a:pt x="2682" y="2883"/>
                    <a:pt x="2757" y="3008"/>
                  </a:cubicBezTo>
                  <a:cubicBezTo>
                    <a:pt x="2807" y="3084"/>
                    <a:pt x="2882" y="3184"/>
                    <a:pt x="2983" y="3234"/>
                  </a:cubicBezTo>
                  <a:cubicBezTo>
                    <a:pt x="3014" y="3265"/>
                    <a:pt x="3064" y="3286"/>
                    <a:pt x="3115" y="3286"/>
                  </a:cubicBezTo>
                  <a:cubicBezTo>
                    <a:pt x="3147" y="3286"/>
                    <a:pt x="3179" y="3278"/>
                    <a:pt x="3208" y="3259"/>
                  </a:cubicBezTo>
                  <a:cubicBezTo>
                    <a:pt x="3258" y="3184"/>
                    <a:pt x="3233" y="3059"/>
                    <a:pt x="3233" y="2983"/>
                  </a:cubicBezTo>
                  <a:cubicBezTo>
                    <a:pt x="3183" y="2858"/>
                    <a:pt x="3133" y="2733"/>
                    <a:pt x="3058" y="2607"/>
                  </a:cubicBezTo>
                  <a:cubicBezTo>
                    <a:pt x="3033" y="2482"/>
                    <a:pt x="2983" y="2382"/>
                    <a:pt x="2932" y="2282"/>
                  </a:cubicBezTo>
                  <a:cubicBezTo>
                    <a:pt x="2907" y="2156"/>
                    <a:pt x="2857" y="2006"/>
                    <a:pt x="2832" y="1881"/>
                  </a:cubicBezTo>
                  <a:cubicBezTo>
                    <a:pt x="2782" y="1755"/>
                    <a:pt x="2782" y="1630"/>
                    <a:pt x="2757" y="1480"/>
                  </a:cubicBezTo>
                  <a:lnTo>
                    <a:pt x="2757" y="1480"/>
                  </a:lnTo>
                  <a:cubicBezTo>
                    <a:pt x="2757" y="1480"/>
                    <a:pt x="2757" y="1480"/>
                    <a:pt x="2782" y="1505"/>
                  </a:cubicBezTo>
                  <a:cubicBezTo>
                    <a:pt x="2932" y="1555"/>
                    <a:pt x="3083" y="1630"/>
                    <a:pt x="3233" y="1630"/>
                  </a:cubicBezTo>
                  <a:cubicBezTo>
                    <a:pt x="3271" y="1636"/>
                    <a:pt x="3308" y="1639"/>
                    <a:pt x="3346" y="1639"/>
                  </a:cubicBezTo>
                  <a:cubicBezTo>
                    <a:pt x="3459" y="1639"/>
                    <a:pt x="3572" y="1611"/>
                    <a:pt x="3684" y="1555"/>
                  </a:cubicBezTo>
                  <a:cubicBezTo>
                    <a:pt x="3785" y="1480"/>
                    <a:pt x="3835" y="1354"/>
                    <a:pt x="3709" y="1254"/>
                  </a:cubicBezTo>
                  <a:cubicBezTo>
                    <a:pt x="3659" y="1204"/>
                    <a:pt x="3584" y="1179"/>
                    <a:pt x="3534" y="1154"/>
                  </a:cubicBezTo>
                  <a:cubicBezTo>
                    <a:pt x="3434" y="1104"/>
                    <a:pt x="3359" y="1079"/>
                    <a:pt x="3258" y="1028"/>
                  </a:cubicBezTo>
                  <a:cubicBezTo>
                    <a:pt x="3083" y="928"/>
                    <a:pt x="2958" y="803"/>
                    <a:pt x="2832" y="627"/>
                  </a:cubicBezTo>
                  <a:cubicBezTo>
                    <a:pt x="2732" y="477"/>
                    <a:pt x="2607" y="302"/>
                    <a:pt x="2456" y="151"/>
                  </a:cubicBezTo>
                  <a:cubicBezTo>
                    <a:pt x="2331" y="76"/>
                    <a:pt x="2206" y="1"/>
                    <a:pt x="2080" y="1"/>
                  </a:cubicBezTo>
                  <a:close/>
                </a:path>
              </a:pathLst>
            </a:custGeom>
            <a:solidFill>
              <a:srgbClr val="D57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rot="1159426">
              <a:off x="7677324" y="2177841"/>
              <a:ext cx="125045" cy="99885"/>
            </a:xfrm>
            <a:custGeom>
              <a:avLst/>
              <a:gdLst/>
              <a:ahLst/>
              <a:cxnLst/>
              <a:rect l="l" t="t" r="r" b="b"/>
              <a:pathLst>
                <a:path w="1153" h="921" extrusionOk="0">
                  <a:moveTo>
                    <a:pt x="663" y="0"/>
                  </a:moveTo>
                  <a:cubicBezTo>
                    <a:pt x="587" y="0"/>
                    <a:pt x="507" y="18"/>
                    <a:pt x="426" y="54"/>
                  </a:cubicBezTo>
                  <a:cubicBezTo>
                    <a:pt x="150" y="154"/>
                    <a:pt x="0" y="430"/>
                    <a:pt x="75" y="656"/>
                  </a:cubicBezTo>
                  <a:cubicBezTo>
                    <a:pt x="149" y="822"/>
                    <a:pt x="318" y="920"/>
                    <a:pt x="513" y="920"/>
                  </a:cubicBezTo>
                  <a:cubicBezTo>
                    <a:pt x="582" y="920"/>
                    <a:pt x="654" y="908"/>
                    <a:pt x="727" y="881"/>
                  </a:cubicBezTo>
                  <a:cubicBezTo>
                    <a:pt x="1003" y="781"/>
                    <a:pt x="1153" y="505"/>
                    <a:pt x="1078" y="280"/>
                  </a:cubicBezTo>
                  <a:cubicBezTo>
                    <a:pt x="1007" y="102"/>
                    <a:pt x="848" y="0"/>
                    <a:pt x="663" y="0"/>
                  </a:cubicBezTo>
                  <a:close/>
                </a:path>
              </a:pathLst>
            </a:custGeom>
            <a:solidFill>
              <a:srgbClr val="BB4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rot="1159426">
              <a:off x="7999980" y="2172894"/>
              <a:ext cx="116912" cy="91642"/>
            </a:xfrm>
            <a:custGeom>
              <a:avLst/>
              <a:gdLst/>
              <a:ahLst/>
              <a:cxnLst/>
              <a:rect l="l" t="t" r="r" b="b"/>
              <a:pathLst>
                <a:path w="1078" h="845" extrusionOk="0">
                  <a:moveTo>
                    <a:pt x="596" y="1"/>
                  </a:moveTo>
                  <a:cubicBezTo>
                    <a:pt x="533" y="1"/>
                    <a:pt x="467" y="13"/>
                    <a:pt x="401" y="40"/>
                  </a:cubicBezTo>
                  <a:cubicBezTo>
                    <a:pt x="150" y="140"/>
                    <a:pt x="0" y="391"/>
                    <a:pt x="75" y="591"/>
                  </a:cubicBezTo>
                  <a:cubicBezTo>
                    <a:pt x="132" y="760"/>
                    <a:pt x="301" y="845"/>
                    <a:pt x="488" y="845"/>
                  </a:cubicBezTo>
                  <a:cubicBezTo>
                    <a:pt x="550" y="845"/>
                    <a:pt x="614" y="835"/>
                    <a:pt x="677" y="817"/>
                  </a:cubicBezTo>
                  <a:cubicBezTo>
                    <a:pt x="927" y="716"/>
                    <a:pt x="1078" y="466"/>
                    <a:pt x="978" y="265"/>
                  </a:cubicBezTo>
                  <a:cubicBezTo>
                    <a:pt x="922" y="99"/>
                    <a:pt x="771" y="1"/>
                    <a:pt x="596" y="1"/>
                  </a:cubicBezTo>
                  <a:close/>
                </a:path>
              </a:pathLst>
            </a:custGeom>
            <a:solidFill>
              <a:srgbClr val="BB4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rot="1159426">
              <a:off x="7791539" y="1995606"/>
              <a:ext cx="252368" cy="313752"/>
            </a:xfrm>
            <a:custGeom>
              <a:avLst/>
              <a:gdLst/>
              <a:ahLst/>
              <a:cxnLst/>
              <a:rect l="l" t="t" r="r" b="b"/>
              <a:pathLst>
                <a:path w="2327" h="2893" extrusionOk="0">
                  <a:moveTo>
                    <a:pt x="520" y="1"/>
                  </a:moveTo>
                  <a:cubicBezTo>
                    <a:pt x="513" y="1"/>
                    <a:pt x="497" y="33"/>
                    <a:pt x="497" y="33"/>
                  </a:cubicBezTo>
                  <a:cubicBezTo>
                    <a:pt x="788" y="760"/>
                    <a:pt x="1361" y="1370"/>
                    <a:pt x="2124" y="1545"/>
                  </a:cubicBezTo>
                  <a:lnTo>
                    <a:pt x="2124" y="1545"/>
                  </a:lnTo>
                  <a:cubicBezTo>
                    <a:pt x="1963" y="1696"/>
                    <a:pt x="1740" y="1784"/>
                    <a:pt x="1503" y="1784"/>
                  </a:cubicBezTo>
                  <a:cubicBezTo>
                    <a:pt x="1436" y="1784"/>
                    <a:pt x="1367" y="1777"/>
                    <a:pt x="1299" y="1762"/>
                  </a:cubicBezTo>
                  <a:cubicBezTo>
                    <a:pt x="1249" y="1762"/>
                    <a:pt x="1199" y="1862"/>
                    <a:pt x="1199" y="1912"/>
                  </a:cubicBezTo>
                  <a:cubicBezTo>
                    <a:pt x="1274" y="2088"/>
                    <a:pt x="1349" y="2288"/>
                    <a:pt x="1424" y="2464"/>
                  </a:cubicBezTo>
                  <a:cubicBezTo>
                    <a:pt x="1450" y="2514"/>
                    <a:pt x="1450" y="2514"/>
                    <a:pt x="1424" y="2539"/>
                  </a:cubicBezTo>
                  <a:cubicBezTo>
                    <a:pt x="1399" y="2564"/>
                    <a:pt x="1349" y="2589"/>
                    <a:pt x="1324" y="2614"/>
                  </a:cubicBezTo>
                  <a:cubicBezTo>
                    <a:pt x="1249" y="2639"/>
                    <a:pt x="1174" y="2664"/>
                    <a:pt x="1074" y="2689"/>
                  </a:cubicBezTo>
                  <a:cubicBezTo>
                    <a:pt x="986" y="2709"/>
                    <a:pt x="901" y="2719"/>
                    <a:pt x="816" y="2719"/>
                  </a:cubicBezTo>
                  <a:cubicBezTo>
                    <a:pt x="585" y="2719"/>
                    <a:pt x="360" y="2649"/>
                    <a:pt x="121" y="2539"/>
                  </a:cubicBezTo>
                  <a:cubicBezTo>
                    <a:pt x="117" y="2537"/>
                    <a:pt x="112" y="2536"/>
                    <a:pt x="107" y="2536"/>
                  </a:cubicBezTo>
                  <a:cubicBezTo>
                    <a:pt x="59" y="2536"/>
                    <a:pt x="0" y="2644"/>
                    <a:pt x="46" y="2689"/>
                  </a:cubicBezTo>
                  <a:cubicBezTo>
                    <a:pt x="230" y="2831"/>
                    <a:pt x="469" y="2892"/>
                    <a:pt x="710" y="2892"/>
                  </a:cubicBezTo>
                  <a:cubicBezTo>
                    <a:pt x="897" y="2892"/>
                    <a:pt x="1085" y="2855"/>
                    <a:pt x="1249" y="2790"/>
                  </a:cubicBezTo>
                  <a:cubicBezTo>
                    <a:pt x="1374" y="2739"/>
                    <a:pt x="1575" y="2614"/>
                    <a:pt x="1575" y="2464"/>
                  </a:cubicBezTo>
                  <a:cubicBezTo>
                    <a:pt x="1575" y="2364"/>
                    <a:pt x="1500" y="2238"/>
                    <a:pt x="1475" y="2138"/>
                  </a:cubicBezTo>
                  <a:cubicBezTo>
                    <a:pt x="1448" y="2072"/>
                    <a:pt x="1422" y="2014"/>
                    <a:pt x="1396" y="1955"/>
                  </a:cubicBezTo>
                  <a:lnTo>
                    <a:pt x="1396" y="1955"/>
                  </a:lnTo>
                  <a:cubicBezTo>
                    <a:pt x="1401" y="1955"/>
                    <a:pt x="1406" y="1955"/>
                    <a:pt x="1411" y="1955"/>
                  </a:cubicBezTo>
                  <a:cubicBezTo>
                    <a:pt x="1752" y="1955"/>
                    <a:pt x="2086" y="1787"/>
                    <a:pt x="2277" y="1511"/>
                  </a:cubicBezTo>
                  <a:cubicBezTo>
                    <a:pt x="2302" y="1486"/>
                    <a:pt x="2327" y="1436"/>
                    <a:pt x="2277" y="1411"/>
                  </a:cubicBezTo>
                  <a:cubicBezTo>
                    <a:pt x="1901" y="1361"/>
                    <a:pt x="1550" y="1186"/>
                    <a:pt x="1249" y="935"/>
                  </a:cubicBezTo>
                  <a:cubicBezTo>
                    <a:pt x="948" y="684"/>
                    <a:pt x="723" y="333"/>
                    <a:pt x="522" y="8"/>
                  </a:cubicBezTo>
                  <a:cubicBezTo>
                    <a:pt x="522" y="3"/>
                    <a:pt x="521" y="1"/>
                    <a:pt x="520" y="1"/>
                  </a:cubicBezTo>
                  <a:close/>
                </a:path>
              </a:pathLst>
            </a:custGeom>
            <a:solidFill>
              <a:srgbClr val="43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rot="1159426">
              <a:off x="8336722" y="3026759"/>
              <a:ext cx="144133" cy="229702"/>
            </a:xfrm>
            <a:custGeom>
              <a:avLst/>
              <a:gdLst/>
              <a:ahLst/>
              <a:cxnLst/>
              <a:rect l="l" t="t" r="r" b="b"/>
              <a:pathLst>
                <a:path w="1329" h="2118" extrusionOk="0">
                  <a:moveTo>
                    <a:pt x="64" y="0"/>
                  </a:moveTo>
                  <a:cubicBezTo>
                    <a:pt x="38" y="0"/>
                    <a:pt x="0" y="59"/>
                    <a:pt x="0" y="81"/>
                  </a:cubicBezTo>
                  <a:cubicBezTo>
                    <a:pt x="176" y="431"/>
                    <a:pt x="401" y="782"/>
                    <a:pt x="627" y="1133"/>
                  </a:cubicBezTo>
                  <a:cubicBezTo>
                    <a:pt x="727" y="1284"/>
                    <a:pt x="828" y="1459"/>
                    <a:pt x="928" y="1609"/>
                  </a:cubicBezTo>
                  <a:cubicBezTo>
                    <a:pt x="1053" y="1785"/>
                    <a:pt x="1178" y="1960"/>
                    <a:pt x="1279" y="2111"/>
                  </a:cubicBezTo>
                  <a:cubicBezTo>
                    <a:pt x="1284" y="2116"/>
                    <a:pt x="1289" y="2118"/>
                    <a:pt x="1293" y="2118"/>
                  </a:cubicBezTo>
                  <a:cubicBezTo>
                    <a:pt x="1313" y="2118"/>
                    <a:pt x="1329" y="2086"/>
                    <a:pt x="1329" y="2086"/>
                  </a:cubicBezTo>
                  <a:cubicBezTo>
                    <a:pt x="1203" y="1885"/>
                    <a:pt x="1128" y="1710"/>
                    <a:pt x="1028" y="1534"/>
                  </a:cubicBezTo>
                  <a:cubicBezTo>
                    <a:pt x="928" y="1359"/>
                    <a:pt x="828" y="1183"/>
                    <a:pt x="702" y="1033"/>
                  </a:cubicBezTo>
                  <a:cubicBezTo>
                    <a:pt x="502" y="682"/>
                    <a:pt x="301" y="331"/>
                    <a:pt x="76" y="5"/>
                  </a:cubicBezTo>
                  <a:cubicBezTo>
                    <a:pt x="72" y="2"/>
                    <a:pt x="68"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rot="1159426">
              <a:off x="7386020" y="3033222"/>
              <a:ext cx="62685" cy="269395"/>
            </a:xfrm>
            <a:custGeom>
              <a:avLst/>
              <a:gdLst/>
              <a:ahLst/>
              <a:cxnLst/>
              <a:rect l="l" t="t" r="r" b="b"/>
              <a:pathLst>
                <a:path w="578" h="2484" extrusionOk="0">
                  <a:moveTo>
                    <a:pt x="44" y="0"/>
                  </a:moveTo>
                  <a:cubicBezTo>
                    <a:pt x="30" y="0"/>
                    <a:pt x="1" y="48"/>
                    <a:pt x="1" y="67"/>
                  </a:cubicBezTo>
                  <a:cubicBezTo>
                    <a:pt x="1" y="268"/>
                    <a:pt x="51" y="468"/>
                    <a:pt x="76" y="694"/>
                  </a:cubicBezTo>
                  <a:cubicBezTo>
                    <a:pt x="126" y="894"/>
                    <a:pt x="176" y="1095"/>
                    <a:pt x="227" y="1295"/>
                  </a:cubicBezTo>
                  <a:cubicBezTo>
                    <a:pt x="252" y="1496"/>
                    <a:pt x="302" y="1721"/>
                    <a:pt x="352" y="1922"/>
                  </a:cubicBezTo>
                  <a:cubicBezTo>
                    <a:pt x="402" y="2097"/>
                    <a:pt x="452" y="2323"/>
                    <a:pt x="552" y="2473"/>
                  </a:cubicBezTo>
                  <a:cubicBezTo>
                    <a:pt x="552" y="2481"/>
                    <a:pt x="554" y="2484"/>
                    <a:pt x="558" y="2484"/>
                  </a:cubicBezTo>
                  <a:cubicBezTo>
                    <a:pt x="565" y="2484"/>
                    <a:pt x="577" y="2466"/>
                    <a:pt x="577" y="2448"/>
                  </a:cubicBezTo>
                  <a:cubicBezTo>
                    <a:pt x="577" y="2248"/>
                    <a:pt x="502" y="2047"/>
                    <a:pt x="452" y="1847"/>
                  </a:cubicBezTo>
                  <a:cubicBezTo>
                    <a:pt x="402" y="1621"/>
                    <a:pt x="377" y="1421"/>
                    <a:pt x="327" y="1220"/>
                  </a:cubicBezTo>
                  <a:cubicBezTo>
                    <a:pt x="277" y="1020"/>
                    <a:pt x="227" y="794"/>
                    <a:pt x="201" y="594"/>
                  </a:cubicBezTo>
                  <a:cubicBezTo>
                    <a:pt x="151" y="393"/>
                    <a:pt x="126" y="193"/>
                    <a:pt x="51" y="17"/>
                  </a:cubicBezTo>
                  <a:cubicBezTo>
                    <a:pt x="51" y="5"/>
                    <a:pt x="48"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rot="1159426">
              <a:off x="7645887" y="2603123"/>
              <a:ext cx="532067" cy="236643"/>
            </a:xfrm>
            <a:custGeom>
              <a:avLst/>
              <a:gdLst/>
              <a:ahLst/>
              <a:cxnLst/>
              <a:rect l="l" t="t" r="r" b="b"/>
              <a:pathLst>
                <a:path w="4906" h="2182" extrusionOk="0">
                  <a:moveTo>
                    <a:pt x="4885" y="1"/>
                  </a:moveTo>
                  <a:cubicBezTo>
                    <a:pt x="4879" y="1"/>
                    <a:pt x="4871" y="6"/>
                    <a:pt x="4863" y="22"/>
                  </a:cubicBezTo>
                  <a:cubicBezTo>
                    <a:pt x="4111" y="974"/>
                    <a:pt x="3159" y="1751"/>
                    <a:pt x="1906" y="2002"/>
                  </a:cubicBezTo>
                  <a:cubicBezTo>
                    <a:pt x="1619" y="2062"/>
                    <a:pt x="1320" y="2093"/>
                    <a:pt x="1021" y="2093"/>
                  </a:cubicBezTo>
                  <a:cubicBezTo>
                    <a:pt x="694" y="2093"/>
                    <a:pt x="365" y="2055"/>
                    <a:pt x="51" y="1977"/>
                  </a:cubicBezTo>
                  <a:cubicBezTo>
                    <a:pt x="26" y="1977"/>
                    <a:pt x="1" y="2002"/>
                    <a:pt x="26" y="2027"/>
                  </a:cubicBezTo>
                  <a:cubicBezTo>
                    <a:pt x="287" y="2140"/>
                    <a:pt x="593" y="2182"/>
                    <a:pt x="904" y="2182"/>
                  </a:cubicBezTo>
                  <a:cubicBezTo>
                    <a:pt x="1281" y="2182"/>
                    <a:pt x="1665" y="2121"/>
                    <a:pt x="1981" y="2052"/>
                  </a:cubicBezTo>
                  <a:cubicBezTo>
                    <a:pt x="3184" y="1801"/>
                    <a:pt x="4211" y="1050"/>
                    <a:pt x="4888" y="47"/>
                  </a:cubicBezTo>
                  <a:cubicBezTo>
                    <a:pt x="4905" y="30"/>
                    <a:pt x="4899" y="1"/>
                    <a:pt x="4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rot="1159426">
              <a:off x="7815260" y="4237746"/>
              <a:ext cx="261045" cy="95221"/>
            </a:xfrm>
            <a:custGeom>
              <a:avLst/>
              <a:gdLst/>
              <a:ahLst/>
              <a:cxnLst/>
              <a:rect l="l" t="t" r="r" b="b"/>
              <a:pathLst>
                <a:path w="2407" h="878" extrusionOk="0">
                  <a:moveTo>
                    <a:pt x="2382" y="0"/>
                  </a:moveTo>
                  <a:cubicBezTo>
                    <a:pt x="2006" y="151"/>
                    <a:pt x="1630" y="326"/>
                    <a:pt x="1229" y="452"/>
                  </a:cubicBezTo>
                  <a:cubicBezTo>
                    <a:pt x="1053" y="527"/>
                    <a:pt x="853" y="577"/>
                    <a:pt x="652" y="652"/>
                  </a:cubicBezTo>
                  <a:cubicBezTo>
                    <a:pt x="452" y="702"/>
                    <a:pt x="251" y="777"/>
                    <a:pt x="26" y="827"/>
                  </a:cubicBezTo>
                  <a:cubicBezTo>
                    <a:pt x="26" y="827"/>
                    <a:pt x="1" y="878"/>
                    <a:pt x="26" y="878"/>
                  </a:cubicBezTo>
                  <a:cubicBezTo>
                    <a:pt x="226" y="827"/>
                    <a:pt x="452" y="802"/>
                    <a:pt x="652" y="752"/>
                  </a:cubicBezTo>
                  <a:cubicBezTo>
                    <a:pt x="853" y="702"/>
                    <a:pt x="1028" y="627"/>
                    <a:pt x="1229" y="577"/>
                  </a:cubicBezTo>
                  <a:cubicBezTo>
                    <a:pt x="1630" y="426"/>
                    <a:pt x="2031" y="276"/>
                    <a:pt x="2382" y="76"/>
                  </a:cubicBezTo>
                  <a:cubicBezTo>
                    <a:pt x="2382" y="51"/>
                    <a:pt x="2407" y="0"/>
                    <a:pt x="2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rot="1159426">
              <a:off x="9076760" y="2876802"/>
              <a:ext cx="132963" cy="68650"/>
            </a:xfrm>
            <a:custGeom>
              <a:avLst/>
              <a:gdLst/>
              <a:ahLst/>
              <a:cxnLst/>
              <a:rect l="l" t="t" r="r" b="b"/>
              <a:pathLst>
                <a:path w="1226" h="633" extrusionOk="0">
                  <a:moveTo>
                    <a:pt x="26" y="1"/>
                  </a:moveTo>
                  <a:cubicBezTo>
                    <a:pt x="26" y="1"/>
                    <a:pt x="1" y="51"/>
                    <a:pt x="1" y="51"/>
                  </a:cubicBezTo>
                  <a:cubicBezTo>
                    <a:pt x="201" y="151"/>
                    <a:pt x="402" y="201"/>
                    <a:pt x="577" y="301"/>
                  </a:cubicBezTo>
                  <a:cubicBezTo>
                    <a:pt x="778" y="402"/>
                    <a:pt x="953" y="527"/>
                    <a:pt x="1129" y="627"/>
                  </a:cubicBezTo>
                  <a:cubicBezTo>
                    <a:pt x="1136" y="631"/>
                    <a:pt x="1143" y="632"/>
                    <a:pt x="1149" y="632"/>
                  </a:cubicBezTo>
                  <a:cubicBezTo>
                    <a:pt x="1191" y="632"/>
                    <a:pt x="1225" y="574"/>
                    <a:pt x="1204" y="552"/>
                  </a:cubicBezTo>
                  <a:cubicBezTo>
                    <a:pt x="1028" y="402"/>
                    <a:pt x="853" y="276"/>
                    <a:pt x="652" y="201"/>
                  </a:cubicBezTo>
                  <a:cubicBezTo>
                    <a:pt x="452" y="101"/>
                    <a:pt x="251" y="26"/>
                    <a:pt x="26" y="1"/>
                  </a:cubicBezTo>
                  <a:close/>
                </a:path>
              </a:pathLst>
            </a:custGeom>
            <a:solidFill>
              <a:srgbClr val="43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rot="1159426">
              <a:off x="9016360" y="2873151"/>
              <a:ext cx="59432" cy="148363"/>
            </a:xfrm>
            <a:custGeom>
              <a:avLst/>
              <a:gdLst/>
              <a:ahLst/>
              <a:cxnLst/>
              <a:rect l="l" t="t" r="r" b="b"/>
              <a:pathLst>
                <a:path w="548" h="1368" extrusionOk="0">
                  <a:moveTo>
                    <a:pt x="41" y="0"/>
                  </a:moveTo>
                  <a:cubicBezTo>
                    <a:pt x="29" y="0"/>
                    <a:pt x="1" y="32"/>
                    <a:pt x="21" y="32"/>
                  </a:cubicBezTo>
                  <a:cubicBezTo>
                    <a:pt x="146" y="233"/>
                    <a:pt x="246" y="458"/>
                    <a:pt x="322" y="684"/>
                  </a:cubicBezTo>
                  <a:cubicBezTo>
                    <a:pt x="397" y="909"/>
                    <a:pt x="447" y="1135"/>
                    <a:pt x="497" y="1361"/>
                  </a:cubicBezTo>
                  <a:cubicBezTo>
                    <a:pt x="497" y="1366"/>
                    <a:pt x="499" y="1368"/>
                    <a:pt x="502" y="1368"/>
                  </a:cubicBezTo>
                  <a:cubicBezTo>
                    <a:pt x="515" y="1368"/>
                    <a:pt x="547" y="1336"/>
                    <a:pt x="547" y="1336"/>
                  </a:cubicBezTo>
                  <a:cubicBezTo>
                    <a:pt x="547" y="1085"/>
                    <a:pt x="472" y="859"/>
                    <a:pt x="372" y="634"/>
                  </a:cubicBezTo>
                  <a:cubicBezTo>
                    <a:pt x="297" y="408"/>
                    <a:pt x="171" y="208"/>
                    <a:pt x="46" y="7"/>
                  </a:cubicBezTo>
                  <a:cubicBezTo>
                    <a:pt x="46" y="2"/>
                    <a:pt x="44" y="0"/>
                    <a:pt x="41" y="0"/>
                  </a:cubicBezTo>
                  <a:close/>
                </a:path>
              </a:pathLst>
            </a:custGeom>
            <a:solidFill>
              <a:srgbClr val="43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rot="1159426">
              <a:off x="8611493" y="3355702"/>
              <a:ext cx="49129" cy="205951"/>
            </a:xfrm>
            <a:custGeom>
              <a:avLst/>
              <a:gdLst/>
              <a:ahLst/>
              <a:cxnLst/>
              <a:rect l="l" t="t" r="r" b="b"/>
              <a:pathLst>
                <a:path w="453" h="1899" extrusionOk="0">
                  <a:moveTo>
                    <a:pt x="442" y="0"/>
                  </a:moveTo>
                  <a:cubicBezTo>
                    <a:pt x="427" y="0"/>
                    <a:pt x="402" y="18"/>
                    <a:pt x="402" y="36"/>
                  </a:cubicBezTo>
                  <a:cubicBezTo>
                    <a:pt x="277" y="337"/>
                    <a:pt x="226" y="637"/>
                    <a:pt x="151" y="938"/>
                  </a:cubicBezTo>
                  <a:cubicBezTo>
                    <a:pt x="101" y="1264"/>
                    <a:pt x="26" y="1565"/>
                    <a:pt x="1" y="1865"/>
                  </a:cubicBezTo>
                  <a:cubicBezTo>
                    <a:pt x="1" y="1889"/>
                    <a:pt x="8" y="1898"/>
                    <a:pt x="19" y="1898"/>
                  </a:cubicBezTo>
                  <a:cubicBezTo>
                    <a:pt x="41" y="1898"/>
                    <a:pt x="76" y="1858"/>
                    <a:pt x="76" y="1840"/>
                  </a:cubicBezTo>
                  <a:cubicBezTo>
                    <a:pt x="151" y="1540"/>
                    <a:pt x="201" y="1214"/>
                    <a:pt x="252" y="913"/>
                  </a:cubicBezTo>
                  <a:cubicBezTo>
                    <a:pt x="327" y="612"/>
                    <a:pt x="402" y="312"/>
                    <a:pt x="452" y="11"/>
                  </a:cubicBezTo>
                  <a:cubicBezTo>
                    <a:pt x="452" y="4"/>
                    <a:pt x="448" y="0"/>
                    <a:pt x="442" y="0"/>
                  </a:cubicBezTo>
                  <a:close/>
                </a:path>
              </a:pathLst>
            </a:custGeom>
            <a:solidFill>
              <a:srgbClr val="43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rot="1159426">
              <a:off x="7549017" y="1478584"/>
              <a:ext cx="755804" cy="710688"/>
            </a:xfrm>
            <a:custGeom>
              <a:avLst/>
              <a:gdLst/>
              <a:ahLst/>
              <a:cxnLst/>
              <a:rect l="l" t="t" r="r" b="b"/>
              <a:pathLst>
                <a:path w="6969" h="6553" extrusionOk="0">
                  <a:moveTo>
                    <a:pt x="4910" y="1"/>
                  </a:moveTo>
                  <a:cubicBezTo>
                    <a:pt x="4763" y="1"/>
                    <a:pt x="4612" y="14"/>
                    <a:pt x="4462" y="26"/>
                  </a:cubicBezTo>
                  <a:cubicBezTo>
                    <a:pt x="2858" y="227"/>
                    <a:pt x="1354" y="1254"/>
                    <a:pt x="577" y="2683"/>
                  </a:cubicBezTo>
                  <a:cubicBezTo>
                    <a:pt x="201" y="3410"/>
                    <a:pt x="1" y="4287"/>
                    <a:pt x="251" y="5064"/>
                  </a:cubicBezTo>
                  <a:lnTo>
                    <a:pt x="878" y="6242"/>
                  </a:lnTo>
                  <a:cubicBezTo>
                    <a:pt x="953" y="6342"/>
                    <a:pt x="953" y="6417"/>
                    <a:pt x="1054" y="6492"/>
                  </a:cubicBezTo>
                  <a:cubicBezTo>
                    <a:pt x="1145" y="6529"/>
                    <a:pt x="1237" y="6552"/>
                    <a:pt x="1329" y="6552"/>
                  </a:cubicBezTo>
                  <a:cubicBezTo>
                    <a:pt x="1362" y="6552"/>
                    <a:pt x="1396" y="6549"/>
                    <a:pt x="1429" y="6542"/>
                  </a:cubicBezTo>
                  <a:cubicBezTo>
                    <a:pt x="1555" y="6492"/>
                    <a:pt x="1655" y="6342"/>
                    <a:pt x="1680" y="6192"/>
                  </a:cubicBezTo>
                  <a:cubicBezTo>
                    <a:pt x="1705" y="6016"/>
                    <a:pt x="1655" y="5866"/>
                    <a:pt x="1605" y="5715"/>
                  </a:cubicBezTo>
                  <a:cubicBezTo>
                    <a:pt x="1455" y="5139"/>
                    <a:pt x="1229" y="4562"/>
                    <a:pt x="978" y="4011"/>
                  </a:cubicBezTo>
                  <a:lnTo>
                    <a:pt x="978" y="4011"/>
                  </a:lnTo>
                  <a:cubicBezTo>
                    <a:pt x="1104" y="4111"/>
                    <a:pt x="1279" y="4186"/>
                    <a:pt x="1429" y="4237"/>
                  </a:cubicBezTo>
                  <a:cubicBezTo>
                    <a:pt x="1506" y="4258"/>
                    <a:pt x="1591" y="4275"/>
                    <a:pt x="1676" y="4275"/>
                  </a:cubicBezTo>
                  <a:cubicBezTo>
                    <a:pt x="1787" y="4275"/>
                    <a:pt x="1896" y="4246"/>
                    <a:pt x="1981" y="4161"/>
                  </a:cubicBezTo>
                  <a:cubicBezTo>
                    <a:pt x="2056" y="4086"/>
                    <a:pt x="2081" y="3936"/>
                    <a:pt x="2106" y="3811"/>
                  </a:cubicBezTo>
                  <a:cubicBezTo>
                    <a:pt x="2106" y="3510"/>
                    <a:pt x="2056" y="3209"/>
                    <a:pt x="1931" y="2933"/>
                  </a:cubicBezTo>
                  <a:lnTo>
                    <a:pt x="1931" y="2933"/>
                  </a:lnTo>
                  <a:cubicBezTo>
                    <a:pt x="2808" y="3234"/>
                    <a:pt x="3735" y="3460"/>
                    <a:pt x="4688" y="3510"/>
                  </a:cubicBezTo>
                  <a:cubicBezTo>
                    <a:pt x="4801" y="3519"/>
                    <a:pt x="4919" y="3529"/>
                    <a:pt x="5034" y="3529"/>
                  </a:cubicBezTo>
                  <a:cubicBezTo>
                    <a:pt x="5161" y="3529"/>
                    <a:pt x="5285" y="3517"/>
                    <a:pt x="5400" y="3482"/>
                  </a:cubicBezTo>
                  <a:lnTo>
                    <a:pt x="5400" y="3482"/>
                  </a:lnTo>
                  <a:cubicBezTo>
                    <a:pt x="5522" y="3725"/>
                    <a:pt x="5645" y="3967"/>
                    <a:pt x="5815" y="4161"/>
                  </a:cubicBezTo>
                  <a:cubicBezTo>
                    <a:pt x="5966" y="4387"/>
                    <a:pt x="6191" y="4562"/>
                    <a:pt x="6442" y="4663"/>
                  </a:cubicBezTo>
                  <a:lnTo>
                    <a:pt x="6743" y="3861"/>
                  </a:lnTo>
                  <a:cubicBezTo>
                    <a:pt x="6793" y="3535"/>
                    <a:pt x="6843" y="3234"/>
                    <a:pt x="6893" y="2908"/>
                  </a:cubicBezTo>
                  <a:cubicBezTo>
                    <a:pt x="6943" y="2633"/>
                    <a:pt x="6968" y="2382"/>
                    <a:pt x="6893" y="2131"/>
                  </a:cubicBezTo>
                  <a:cubicBezTo>
                    <a:pt x="6818" y="1831"/>
                    <a:pt x="6567" y="1580"/>
                    <a:pt x="6292" y="1455"/>
                  </a:cubicBezTo>
                  <a:cubicBezTo>
                    <a:pt x="5991" y="1304"/>
                    <a:pt x="5690" y="1254"/>
                    <a:pt x="5364" y="1204"/>
                  </a:cubicBezTo>
                  <a:cubicBezTo>
                    <a:pt x="5540" y="1079"/>
                    <a:pt x="5665" y="928"/>
                    <a:pt x="5765" y="728"/>
                  </a:cubicBezTo>
                  <a:cubicBezTo>
                    <a:pt x="5815" y="628"/>
                    <a:pt x="5840" y="502"/>
                    <a:pt x="5815" y="377"/>
                  </a:cubicBezTo>
                  <a:cubicBezTo>
                    <a:pt x="5765" y="201"/>
                    <a:pt x="5540" y="101"/>
                    <a:pt x="5339" y="51"/>
                  </a:cubicBezTo>
                  <a:cubicBezTo>
                    <a:pt x="5201" y="14"/>
                    <a:pt x="5057" y="1"/>
                    <a:pt x="4910" y="1"/>
                  </a:cubicBezTo>
                  <a:close/>
                </a:path>
              </a:pathLst>
            </a:custGeom>
            <a:solidFill>
              <a:srgbClr val="43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rot="1159426">
              <a:off x="7408453" y="1431883"/>
              <a:ext cx="473069" cy="621649"/>
            </a:xfrm>
            <a:custGeom>
              <a:avLst/>
              <a:gdLst/>
              <a:ahLst/>
              <a:cxnLst/>
              <a:rect l="l" t="t" r="r" b="b"/>
              <a:pathLst>
                <a:path w="4362" h="5732" extrusionOk="0">
                  <a:moveTo>
                    <a:pt x="4361" y="0"/>
                  </a:moveTo>
                  <a:lnTo>
                    <a:pt x="4361" y="0"/>
                  </a:lnTo>
                  <a:cubicBezTo>
                    <a:pt x="4035" y="100"/>
                    <a:pt x="3735" y="276"/>
                    <a:pt x="3434" y="426"/>
                  </a:cubicBezTo>
                  <a:cubicBezTo>
                    <a:pt x="2958" y="702"/>
                    <a:pt x="2482" y="978"/>
                    <a:pt x="2055" y="1329"/>
                  </a:cubicBezTo>
                  <a:cubicBezTo>
                    <a:pt x="1178" y="2030"/>
                    <a:pt x="502" y="2958"/>
                    <a:pt x="176" y="3960"/>
                  </a:cubicBezTo>
                  <a:cubicBezTo>
                    <a:pt x="75" y="4186"/>
                    <a:pt x="25" y="4436"/>
                    <a:pt x="0" y="4687"/>
                  </a:cubicBezTo>
                  <a:cubicBezTo>
                    <a:pt x="0" y="4762"/>
                    <a:pt x="0" y="4837"/>
                    <a:pt x="0" y="4887"/>
                  </a:cubicBezTo>
                  <a:cubicBezTo>
                    <a:pt x="533" y="5398"/>
                    <a:pt x="1243" y="5732"/>
                    <a:pt x="1990" y="5732"/>
                  </a:cubicBezTo>
                  <a:cubicBezTo>
                    <a:pt x="2086" y="5732"/>
                    <a:pt x="2184" y="5726"/>
                    <a:pt x="2281" y="5715"/>
                  </a:cubicBezTo>
                  <a:cubicBezTo>
                    <a:pt x="2131" y="5389"/>
                    <a:pt x="1930" y="4762"/>
                    <a:pt x="1905" y="3709"/>
                  </a:cubicBezTo>
                  <a:cubicBezTo>
                    <a:pt x="1805" y="1554"/>
                    <a:pt x="4361" y="0"/>
                    <a:pt x="4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rot="1159426">
              <a:off x="7556803" y="1719330"/>
              <a:ext cx="57263" cy="328719"/>
            </a:xfrm>
            <a:custGeom>
              <a:avLst/>
              <a:gdLst/>
              <a:ahLst/>
              <a:cxnLst/>
              <a:rect l="l" t="t" r="r" b="b"/>
              <a:pathLst>
                <a:path w="528" h="3031" extrusionOk="0">
                  <a:moveTo>
                    <a:pt x="242" y="1"/>
                  </a:moveTo>
                  <a:cubicBezTo>
                    <a:pt x="219" y="1"/>
                    <a:pt x="190" y="21"/>
                    <a:pt x="176" y="48"/>
                  </a:cubicBezTo>
                  <a:cubicBezTo>
                    <a:pt x="1" y="524"/>
                    <a:pt x="1" y="1101"/>
                    <a:pt x="51" y="1627"/>
                  </a:cubicBezTo>
                  <a:cubicBezTo>
                    <a:pt x="76" y="1878"/>
                    <a:pt x="126" y="2153"/>
                    <a:pt x="176" y="2404"/>
                  </a:cubicBezTo>
                  <a:cubicBezTo>
                    <a:pt x="226" y="2630"/>
                    <a:pt x="302" y="2855"/>
                    <a:pt x="477" y="3031"/>
                  </a:cubicBezTo>
                  <a:cubicBezTo>
                    <a:pt x="477" y="3031"/>
                    <a:pt x="527" y="3006"/>
                    <a:pt x="502" y="2981"/>
                  </a:cubicBezTo>
                  <a:cubicBezTo>
                    <a:pt x="427" y="2755"/>
                    <a:pt x="327" y="2554"/>
                    <a:pt x="277" y="2329"/>
                  </a:cubicBezTo>
                  <a:cubicBezTo>
                    <a:pt x="226" y="2078"/>
                    <a:pt x="201" y="1853"/>
                    <a:pt x="176" y="1602"/>
                  </a:cubicBezTo>
                  <a:cubicBezTo>
                    <a:pt x="126" y="1076"/>
                    <a:pt x="151" y="575"/>
                    <a:pt x="277" y="48"/>
                  </a:cubicBezTo>
                  <a:cubicBezTo>
                    <a:pt x="277" y="14"/>
                    <a:pt x="261" y="1"/>
                    <a:pt x="242" y="1"/>
                  </a:cubicBezTo>
                  <a:close/>
                </a:path>
              </a:pathLst>
            </a:custGeom>
            <a:solidFill>
              <a:srgbClr val="43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rot="1159426">
              <a:off x="7494572" y="1650633"/>
              <a:ext cx="53142" cy="311041"/>
            </a:xfrm>
            <a:custGeom>
              <a:avLst/>
              <a:gdLst/>
              <a:ahLst/>
              <a:cxnLst/>
              <a:rect l="l" t="t" r="r" b="b"/>
              <a:pathLst>
                <a:path w="490" h="2868" extrusionOk="0">
                  <a:moveTo>
                    <a:pt x="483" y="0"/>
                  </a:moveTo>
                  <a:cubicBezTo>
                    <a:pt x="477" y="0"/>
                    <a:pt x="465" y="7"/>
                    <a:pt x="452" y="19"/>
                  </a:cubicBezTo>
                  <a:cubicBezTo>
                    <a:pt x="1" y="846"/>
                    <a:pt x="26" y="1974"/>
                    <a:pt x="327" y="2851"/>
                  </a:cubicBezTo>
                  <a:cubicBezTo>
                    <a:pt x="327" y="2863"/>
                    <a:pt x="331" y="2868"/>
                    <a:pt x="337" y="2868"/>
                  </a:cubicBezTo>
                  <a:cubicBezTo>
                    <a:pt x="358" y="2868"/>
                    <a:pt x="402" y="2815"/>
                    <a:pt x="402" y="2776"/>
                  </a:cubicBezTo>
                  <a:cubicBezTo>
                    <a:pt x="277" y="2325"/>
                    <a:pt x="176" y="1874"/>
                    <a:pt x="201" y="1398"/>
                  </a:cubicBezTo>
                  <a:cubicBezTo>
                    <a:pt x="201" y="921"/>
                    <a:pt x="302" y="470"/>
                    <a:pt x="477" y="19"/>
                  </a:cubicBezTo>
                  <a:cubicBezTo>
                    <a:pt x="490" y="7"/>
                    <a:pt x="490"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rot="1159426">
              <a:off x="7505480" y="1810638"/>
              <a:ext cx="62577" cy="13014"/>
            </a:xfrm>
            <a:custGeom>
              <a:avLst/>
              <a:gdLst/>
              <a:ahLst/>
              <a:cxnLst/>
              <a:rect l="l" t="t" r="r" b="b"/>
              <a:pathLst>
                <a:path w="577" h="120" extrusionOk="0">
                  <a:moveTo>
                    <a:pt x="301" y="1"/>
                  </a:moveTo>
                  <a:cubicBezTo>
                    <a:pt x="201" y="1"/>
                    <a:pt x="126" y="1"/>
                    <a:pt x="50" y="26"/>
                  </a:cubicBezTo>
                  <a:cubicBezTo>
                    <a:pt x="25" y="26"/>
                    <a:pt x="0" y="76"/>
                    <a:pt x="25" y="76"/>
                  </a:cubicBezTo>
                  <a:cubicBezTo>
                    <a:pt x="100" y="76"/>
                    <a:pt x="176" y="76"/>
                    <a:pt x="251" y="101"/>
                  </a:cubicBezTo>
                  <a:lnTo>
                    <a:pt x="376" y="101"/>
                  </a:lnTo>
                  <a:cubicBezTo>
                    <a:pt x="401" y="113"/>
                    <a:pt x="426" y="120"/>
                    <a:pt x="448" y="120"/>
                  </a:cubicBezTo>
                  <a:cubicBezTo>
                    <a:pt x="470" y="120"/>
                    <a:pt x="489" y="113"/>
                    <a:pt x="501" y="101"/>
                  </a:cubicBezTo>
                  <a:cubicBezTo>
                    <a:pt x="527" y="101"/>
                    <a:pt x="577" y="51"/>
                    <a:pt x="552" y="26"/>
                  </a:cubicBezTo>
                  <a:cubicBezTo>
                    <a:pt x="527" y="1"/>
                    <a:pt x="451" y="1"/>
                    <a:pt x="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rot="1159426">
              <a:off x="7490690" y="1866137"/>
              <a:ext cx="46309" cy="16376"/>
            </a:xfrm>
            <a:custGeom>
              <a:avLst/>
              <a:gdLst/>
              <a:ahLst/>
              <a:cxnLst/>
              <a:rect l="l" t="t" r="r" b="b"/>
              <a:pathLst>
                <a:path w="427" h="151" extrusionOk="0">
                  <a:moveTo>
                    <a:pt x="226" y="0"/>
                  </a:moveTo>
                  <a:cubicBezTo>
                    <a:pt x="176" y="25"/>
                    <a:pt x="126" y="25"/>
                    <a:pt x="76" y="25"/>
                  </a:cubicBezTo>
                  <a:cubicBezTo>
                    <a:pt x="50" y="25"/>
                    <a:pt x="25" y="50"/>
                    <a:pt x="0" y="75"/>
                  </a:cubicBezTo>
                  <a:cubicBezTo>
                    <a:pt x="0" y="75"/>
                    <a:pt x="0" y="125"/>
                    <a:pt x="25" y="125"/>
                  </a:cubicBezTo>
                  <a:cubicBezTo>
                    <a:pt x="76" y="125"/>
                    <a:pt x="151" y="150"/>
                    <a:pt x="226" y="150"/>
                  </a:cubicBezTo>
                  <a:lnTo>
                    <a:pt x="301" y="150"/>
                  </a:lnTo>
                  <a:cubicBezTo>
                    <a:pt x="351" y="150"/>
                    <a:pt x="351" y="150"/>
                    <a:pt x="376" y="125"/>
                  </a:cubicBezTo>
                  <a:cubicBezTo>
                    <a:pt x="426" y="125"/>
                    <a:pt x="426" y="75"/>
                    <a:pt x="426" y="50"/>
                  </a:cubicBezTo>
                  <a:cubicBezTo>
                    <a:pt x="426" y="25"/>
                    <a:pt x="426" y="25"/>
                    <a:pt x="401" y="25"/>
                  </a:cubicBezTo>
                  <a:cubicBezTo>
                    <a:pt x="351" y="0"/>
                    <a:pt x="301"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rot="1159426">
              <a:off x="7481915" y="1932129"/>
              <a:ext cx="46309" cy="16376"/>
            </a:xfrm>
            <a:custGeom>
              <a:avLst/>
              <a:gdLst/>
              <a:ahLst/>
              <a:cxnLst/>
              <a:rect l="l" t="t" r="r" b="b"/>
              <a:pathLst>
                <a:path w="427" h="151" extrusionOk="0">
                  <a:moveTo>
                    <a:pt x="251" y="1"/>
                  </a:moveTo>
                  <a:cubicBezTo>
                    <a:pt x="201" y="26"/>
                    <a:pt x="126" y="26"/>
                    <a:pt x="76" y="26"/>
                  </a:cubicBezTo>
                  <a:cubicBezTo>
                    <a:pt x="71" y="21"/>
                    <a:pt x="66" y="19"/>
                    <a:pt x="62" y="19"/>
                  </a:cubicBezTo>
                  <a:cubicBezTo>
                    <a:pt x="41" y="19"/>
                    <a:pt x="21" y="55"/>
                    <a:pt x="1" y="76"/>
                  </a:cubicBezTo>
                  <a:cubicBezTo>
                    <a:pt x="1" y="76"/>
                    <a:pt x="1" y="126"/>
                    <a:pt x="26" y="126"/>
                  </a:cubicBezTo>
                  <a:cubicBezTo>
                    <a:pt x="76" y="151"/>
                    <a:pt x="126" y="151"/>
                    <a:pt x="201" y="151"/>
                  </a:cubicBezTo>
                  <a:lnTo>
                    <a:pt x="326" y="151"/>
                  </a:lnTo>
                  <a:cubicBezTo>
                    <a:pt x="352" y="126"/>
                    <a:pt x="377" y="126"/>
                    <a:pt x="402" y="101"/>
                  </a:cubicBezTo>
                  <a:cubicBezTo>
                    <a:pt x="402" y="101"/>
                    <a:pt x="427" y="76"/>
                    <a:pt x="427" y="51"/>
                  </a:cubicBezTo>
                  <a:cubicBezTo>
                    <a:pt x="427" y="51"/>
                    <a:pt x="427" y="51"/>
                    <a:pt x="427" y="26"/>
                  </a:cubicBezTo>
                  <a:cubicBezTo>
                    <a:pt x="402" y="26"/>
                    <a:pt x="402"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500"/>
              <a:buFont typeface="Ubuntu"/>
              <a:buNone/>
              <a:defRPr sz="3500" b="1">
                <a:solidFill>
                  <a:schemeClr val="dk1"/>
                </a:solidFill>
                <a:latin typeface="Ubuntu"/>
                <a:ea typeface="Ubuntu"/>
                <a:cs typeface="Ubuntu"/>
                <a:sym typeface="Ubuntu"/>
              </a:defRPr>
            </a:lvl1pPr>
            <a:lvl2pPr lvl="1">
              <a:spcBef>
                <a:spcPts val="0"/>
              </a:spcBef>
              <a:spcAft>
                <a:spcPts val="0"/>
              </a:spcAft>
              <a:buClr>
                <a:schemeClr val="dk1"/>
              </a:buClr>
              <a:buSzPts val="3500"/>
              <a:buFont typeface="Ubuntu"/>
              <a:buNone/>
              <a:defRPr sz="3500" b="1">
                <a:solidFill>
                  <a:schemeClr val="dk1"/>
                </a:solidFill>
                <a:latin typeface="Ubuntu"/>
                <a:ea typeface="Ubuntu"/>
                <a:cs typeface="Ubuntu"/>
                <a:sym typeface="Ubuntu"/>
              </a:defRPr>
            </a:lvl2pPr>
            <a:lvl3pPr lvl="2">
              <a:spcBef>
                <a:spcPts val="0"/>
              </a:spcBef>
              <a:spcAft>
                <a:spcPts val="0"/>
              </a:spcAft>
              <a:buClr>
                <a:schemeClr val="dk1"/>
              </a:buClr>
              <a:buSzPts val="3500"/>
              <a:buFont typeface="Ubuntu"/>
              <a:buNone/>
              <a:defRPr sz="3500" b="1">
                <a:solidFill>
                  <a:schemeClr val="dk1"/>
                </a:solidFill>
                <a:latin typeface="Ubuntu"/>
                <a:ea typeface="Ubuntu"/>
                <a:cs typeface="Ubuntu"/>
                <a:sym typeface="Ubuntu"/>
              </a:defRPr>
            </a:lvl3pPr>
            <a:lvl4pPr lvl="3">
              <a:spcBef>
                <a:spcPts val="0"/>
              </a:spcBef>
              <a:spcAft>
                <a:spcPts val="0"/>
              </a:spcAft>
              <a:buClr>
                <a:schemeClr val="dk1"/>
              </a:buClr>
              <a:buSzPts val="3500"/>
              <a:buFont typeface="Ubuntu"/>
              <a:buNone/>
              <a:defRPr sz="3500" b="1">
                <a:solidFill>
                  <a:schemeClr val="dk1"/>
                </a:solidFill>
                <a:latin typeface="Ubuntu"/>
                <a:ea typeface="Ubuntu"/>
                <a:cs typeface="Ubuntu"/>
                <a:sym typeface="Ubuntu"/>
              </a:defRPr>
            </a:lvl4pPr>
            <a:lvl5pPr lvl="4">
              <a:spcBef>
                <a:spcPts val="0"/>
              </a:spcBef>
              <a:spcAft>
                <a:spcPts val="0"/>
              </a:spcAft>
              <a:buClr>
                <a:schemeClr val="dk1"/>
              </a:buClr>
              <a:buSzPts val="3500"/>
              <a:buFont typeface="Ubuntu"/>
              <a:buNone/>
              <a:defRPr sz="3500" b="1">
                <a:solidFill>
                  <a:schemeClr val="dk1"/>
                </a:solidFill>
                <a:latin typeface="Ubuntu"/>
                <a:ea typeface="Ubuntu"/>
                <a:cs typeface="Ubuntu"/>
                <a:sym typeface="Ubuntu"/>
              </a:defRPr>
            </a:lvl5pPr>
            <a:lvl6pPr lvl="5">
              <a:spcBef>
                <a:spcPts val="0"/>
              </a:spcBef>
              <a:spcAft>
                <a:spcPts val="0"/>
              </a:spcAft>
              <a:buClr>
                <a:schemeClr val="dk1"/>
              </a:buClr>
              <a:buSzPts val="3500"/>
              <a:buFont typeface="Ubuntu"/>
              <a:buNone/>
              <a:defRPr sz="3500" b="1">
                <a:solidFill>
                  <a:schemeClr val="dk1"/>
                </a:solidFill>
                <a:latin typeface="Ubuntu"/>
                <a:ea typeface="Ubuntu"/>
                <a:cs typeface="Ubuntu"/>
                <a:sym typeface="Ubuntu"/>
              </a:defRPr>
            </a:lvl6pPr>
            <a:lvl7pPr lvl="6">
              <a:spcBef>
                <a:spcPts val="0"/>
              </a:spcBef>
              <a:spcAft>
                <a:spcPts val="0"/>
              </a:spcAft>
              <a:buClr>
                <a:schemeClr val="dk1"/>
              </a:buClr>
              <a:buSzPts val="3500"/>
              <a:buFont typeface="Ubuntu"/>
              <a:buNone/>
              <a:defRPr sz="3500" b="1">
                <a:solidFill>
                  <a:schemeClr val="dk1"/>
                </a:solidFill>
                <a:latin typeface="Ubuntu"/>
                <a:ea typeface="Ubuntu"/>
                <a:cs typeface="Ubuntu"/>
                <a:sym typeface="Ubuntu"/>
              </a:defRPr>
            </a:lvl7pPr>
            <a:lvl8pPr lvl="7">
              <a:spcBef>
                <a:spcPts val="0"/>
              </a:spcBef>
              <a:spcAft>
                <a:spcPts val="0"/>
              </a:spcAft>
              <a:buClr>
                <a:schemeClr val="dk1"/>
              </a:buClr>
              <a:buSzPts val="3500"/>
              <a:buFont typeface="Ubuntu"/>
              <a:buNone/>
              <a:defRPr sz="3500" b="1">
                <a:solidFill>
                  <a:schemeClr val="dk1"/>
                </a:solidFill>
                <a:latin typeface="Ubuntu"/>
                <a:ea typeface="Ubuntu"/>
                <a:cs typeface="Ubuntu"/>
                <a:sym typeface="Ubuntu"/>
              </a:defRPr>
            </a:lvl8pPr>
            <a:lvl9pPr lvl="8">
              <a:spcBef>
                <a:spcPts val="0"/>
              </a:spcBef>
              <a:spcAft>
                <a:spcPts val="0"/>
              </a:spcAft>
              <a:buClr>
                <a:schemeClr val="dk1"/>
              </a:buClr>
              <a:buSzPts val="3500"/>
              <a:buFont typeface="Ubuntu"/>
              <a:buNone/>
              <a:defRPr sz="3500" b="1">
                <a:solidFill>
                  <a:schemeClr val="dk1"/>
                </a:solidFill>
                <a:latin typeface="Ubuntu"/>
                <a:ea typeface="Ubuntu"/>
                <a:cs typeface="Ubuntu"/>
                <a:sym typeface="Ubuntu"/>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marL="914400" lvl="1"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8" r:id="rId7"/>
    <p:sldLayoutId id="2147483670"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mailto:hannah.hsu@nfu.edu.t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auladeadriana.blogspot.com/2021/01/" TargetMode="External"/><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grpSp>
        <p:nvGrpSpPr>
          <p:cNvPr id="539" name="Google Shape;539;p37"/>
          <p:cNvGrpSpPr/>
          <p:nvPr/>
        </p:nvGrpSpPr>
        <p:grpSpPr>
          <a:xfrm rot="-2700000">
            <a:off x="456877" y="613136"/>
            <a:ext cx="3146213" cy="3146231"/>
            <a:chOff x="1595125" y="642725"/>
            <a:chExt cx="4426400" cy="4426425"/>
          </a:xfrm>
        </p:grpSpPr>
        <p:sp>
          <p:nvSpPr>
            <p:cNvPr id="540" name="Google Shape;540;p37"/>
            <p:cNvSpPr/>
            <p:nvPr/>
          </p:nvSpPr>
          <p:spPr>
            <a:xfrm>
              <a:off x="3783400" y="4644800"/>
              <a:ext cx="85775" cy="9050"/>
            </a:xfrm>
            <a:custGeom>
              <a:avLst/>
              <a:gdLst/>
              <a:ahLst/>
              <a:cxnLst/>
              <a:rect l="l" t="t" r="r" b="b"/>
              <a:pathLst>
                <a:path w="3431" h="362" extrusionOk="0">
                  <a:moveTo>
                    <a:pt x="1714" y="0"/>
                  </a:moveTo>
                  <a:cubicBezTo>
                    <a:pt x="1177" y="0"/>
                    <a:pt x="641" y="49"/>
                    <a:pt x="105" y="148"/>
                  </a:cubicBezTo>
                  <a:cubicBezTo>
                    <a:pt x="21" y="202"/>
                    <a:pt x="0" y="274"/>
                    <a:pt x="38" y="362"/>
                  </a:cubicBezTo>
                  <a:lnTo>
                    <a:pt x="3389" y="362"/>
                  </a:lnTo>
                  <a:cubicBezTo>
                    <a:pt x="3430" y="274"/>
                    <a:pt x="3410" y="202"/>
                    <a:pt x="3326" y="148"/>
                  </a:cubicBezTo>
                  <a:cubicBezTo>
                    <a:pt x="2788" y="49"/>
                    <a:pt x="2250" y="0"/>
                    <a:pt x="1714" y="0"/>
                  </a:cubicBezTo>
                  <a:close/>
                </a:path>
              </a:pathLst>
            </a:custGeom>
            <a:solidFill>
              <a:srgbClr val="5C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7"/>
            <p:cNvSpPr/>
            <p:nvPr/>
          </p:nvSpPr>
          <p:spPr>
            <a:xfrm>
              <a:off x="3868100" y="4646500"/>
              <a:ext cx="27975" cy="7350"/>
            </a:xfrm>
            <a:custGeom>
              <a:avLst/>
              <a:gdLst/>
              <a:ahLst/>
              <a:cxnLst/>
              <a:rect l="l" t="t" r="r" b="b"/>
              <a:pathLst>
                <a:path w="1119" h="294" extrusionOk="0">
                  <a:moveTo>
                    <a:pt x="540" y="0"/>
                  </a:moveTo>
                  <a:cubicBezTo>
                    <a:pt x="515" y="0"/>
                    <a:pt x="490" y="0"/>
                    <a:pt x="466" y="0"/>
                  </a:cubicBezTo>
                  <a:cubicBezTo>
                    <a:pt x="365" y="4"/>
                    <a:pt x="264" y="17"/>
                    <a:pt x="168" y="51"/>
                  </a:cubicBezTo>
                  <a:cubicBezTo>
                    <a:pt x="101" y="76"/>
                    <a:pt x="51" y="118"/>
                    <a:pt x="13" y="176"/>
                  </a:cubicBezTo>
                  <a:cubicBezTo>
                    <a:pt x="9" y="214"/>
                    <a:pt x="5" y="256"/>
                    <a:pt x="1" y="294"/>
                  </a:cubicBezTo>
                  <a:lnTo>
                    <a:pt x="1073" y="294"/>
                  </a:lnTo>
                  <a:cubicBezTo>
                    <a:pt x="1119" y="231"/>
                    <a:pt x="1115" y="168"/>
                    <a:pt x="1060" y="113"/>
                  </a:cubicBezTo>
                  <a:cubicBezTo>
                    <a:pt x="902" y="7"/>
                    <a:pt x="721" y="0"/>
                    <a:pt x="540" y="0"/>
                  </a:cubicBezTo>
                  <a:close/>
                </a:path>
              </a:pathLst>
            </a:custGeom>
            <a:solidFill>
              <a:srgbClr val="99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7"/>
            <p:cNvSpPr/>
            <p:nvPr/>
          </p:nvSpPr>
          <p:spPr>
            <a:xfrm>
              <a:off x="3894900" y="4645625"/>
              <a:ext cx="26950" cy="8225"/>
            </a:xfrm>
            <a:custGeom>
              <a:avLst/>
              <a:gdLst/>
              <a:ahLst/>
              <a:cxnLst/>
              <a:rect l="l" t="t" r="r" b="b"/>
              <a:pathLst>
                <a:path w="1078" h="329" extrusionOk="0">
                  <a:moveTo>
                    <a:pt x="540" y="1"/>
                  </a:moveTo>
                  <a:cubicBezTo>
                    <a:pt x="362" y="1"/>
                    <a:pt x="185" y="71"/>
                    <a:pt x="9" y="215"/>
                  </a:cubicBezTo>
                  <a:cubicBezTo>
                    <a:pt x="5" y="253"/>
                    <a:pt x="5" y="291"/>
                    <a:pt x="1" y="329"/>
                  </a:cubicBezTo>
                  <a:lnTo>
                    <a:pt x="1073" y="329"/>
                  </a:lnTo>
                  <a:cubicBezTo>
                    <a:pt x="1073" y="287"/>
                    <a:pt x="1073" y="245"/>
                    <a:pt x="1077" y="207"/>
                  </a:cubicBezTo>
                  <a:cubicBezTo>
                    <a:pt x="897" y="71"/>
                    <a:pt x="718" y="1"/>
                    <a:pt x="540" y="1"/>
                  </a:cubicBezTo>
                  <a:close/>
                </a:path>
              </a:pathLst>
            </a:custGeom>
            <a:solidFill>
              <a:srgbClr val="CF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7"/>
            <p:cNvSpPr/>
            <p:nvPr/>
          </p:nvSpPr>
          <p:spPr>
            <a:xfrm>
              <a:off x="3759825" y="4646125"/>
              <a:ext cx="24525" cy="7725"/>
            </a:xfrm>
            <a:custGeom>
              <a:avLst/>
              <a:gdLst/>
              <a:ahLst/>
              <a:cxnLst/>
              <a:rect l="l" t="t" r="r" b="b"/>
              <a:pathLst>
                <a:path w="981" h="309" extrusionOk="0">
                  <a:moveTo>
                    <a:pt x="526" y="1"/>
                  </a:moveTo>
                  <a:cubicBezTo>
                    <a:pt x="385" y="1"/>
                    <a:pt x="240" y="44"/>
                    <a:pt x="93" y="107"/>
                  </a:cubicBezTo>
                  <a:cubicBezTo>
                    <a:pt x="17" y="162"/>
                    <a:pt x="1" y="229"/>
                    <a:pt x="43" y="309"/>
                  </a:cubicBezTo>
                  <a:lnTo>
                    <a:pt x="981" y="309"/>
                  </a:lnTo>
                  <a:cubicBezTo>
                    <a:pt x="981" y="267"/>
                    <a:pt x="977" y="229"/>
                    <a:pt x="977" y="187"/>
                  </a:cubicBezTo>
                  <a:cubicBezTo>
                    <a:pt x="832" y="53"/>
                    <a:pt x="681" y="1"/>
                    <a:pt x="526" y="1"/>
                  </a:cubicBezTo>
                  <a:close/>
                </a:path>
              </a:pathLst>
            </a:custGeom>
            <a:solidFill>
              <a:srgbClr val="7BE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p:nvPr/>
          </p:nvSpPr>
          <p:spPr>
            <a:xfrm>
              <a:off x="3717325" y="4646100"/>
              <a:ext cx="24625" cy="7750"/>
            </a:xfrm>
            <a:custGeom>
              <a:avLst/>
              <a:gdLst/>
              <a:ahLst/>
              <a:cxnLst/>
              <a:rect l="l" t="t" r="r" b="b"/>
              <a:pathLst>
                <a:path w="985" h="310" extrusionOk="0">
                  <a:moveTo>
                    <a:pt x="455" y="1"/>
                  </a:moveTo>
                  <a:cubicBezTo>
                    <a:pt x="297" y="1"/>
                    <a:pt x="145" y="52"/>
                    <a:pt x="0" y="184"/>
                  </a:cubicBezTo>
                  <a:cubicBezTo>
                    <a:pt x="0" y="226"/>
                    <a:pt x="4" y="268"/>
                    <a:pt x="4" y="310"/>
                  </a:cubicBezTo>
                  <a:lnTo>
                    <a:pt x="943" y="310"/>
                  </a:lnTo>
                  <a:cubicBezTo>
                    <a:pt x="984" y="226"/>
                    <a:pt x="968" y="159"/>
                    <a:pt x="892" y="104"/>
                  </a:cubicBezTo>
                  <a:cubicBezTo>
                    <a:pt x="743" y="43"/>
                    <a:pt x="597" y="1"/>
                    <a:pt x="455" y="1"/>
                  </a:cubicBezTo>
                  <a:close/>
                </a:path>
              </a:pathLst>
            </a:custGeom>
            <a:solidFill>
              <a:srgbClr val="D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3740675" y="4646450"/>
              <a:ext cx="20225" cy="7400"/>
            </a:xfrm>
            <a:custGeom>
              <a:avLst/>
              <a:gdLst/>
              <a:ahLst/>
              <a:cxnLst/>
              <a:rect l="l" t="t" r="r" b="b"/>
              <a:pathLst>
                <a:path w="809" h="296" extrusionOk="0">
                  <a:moveTo>
                    <a:pt x="400" y="0"/>
                  </a:moveTo>
                  <a:cubicBezTo>
                    <a:pt x="267" y="0"/>
                    <a:pt x="134" y="61"/>
                    <a:pt x="0" y="182"/>
                  </a:cubicBezTo>
                  <a:cubicBezTo>
                    <a:pt x="4" y="220"/>
                    <a:pt x="4" y="258"/>
                    <a:pt x="9" y="296"/>
                  </a:cubicBezTo>
                  <a:lnTo>
                    <a:pt x="809" y="296"/>
                  </a:lnTo>
                  <a:cubicBezTo>
                    <a:pt x="809" y="258"/>
                    <a:pt x="804" y="220"/>
                    <a:pt x="800" y="182"/>
                  </a:cubicBezTo>
                  <a:cubicBezTo>
                    <a:pt x="666" y="61"/>
                    <a:pt x="533" y="0"/>
                    <a:pt x="400" y="0"/>
                  </a:cubicBezTo>
                  <a:close/>
                </a:path>
              </a:pathLst>
            </a:custGeom>
            <a:solidFill>
              <a:srgbClr val="ADF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5727375" y="2622975"/>
              <a:ext cx="3150" cy="17900"/>
            </a:xfrm>
            <a:custGeom>
              <a:avLst/>
              <a:gdLst/>
              <a:ahLst/>
              <a:cxnLst/>
              <a:rect l="l" t="t" r="r" b="b"/>
              <a:pathLst>
                <a:path w="126" h="716" extrusionOk="0">
                  <a:moveTo>
                    <a:pt x="65" y="0"/>
                  </a:moveTo>
                  <a:cubicBezTo>
                    <a:pt x="44" y="0"/>
                    <a:pt x="23" y="14"/>
                    <a:pt x="0" y="41"/>
                  </a:cubicBezTo>
                  <a:cubicBezTo>
                    <a:pt x="0" y="191"/>
                    <a:pt x="0" y="346"/>
                    <a:pt x="4" y="497"/>
                  </a:cubicBezTo>
                  <a:cubicBezTo>
                    <a:pt x="4" y="589"/>
                    <a:pt x="59" y="661"/>
                    <a:pt x="126" y="715"/>
                  </a:cubicBezTo>
                  <a:lnTo>
                    <a:pt x="126" y="45"/>
                  </a:lnTo>
                  <a:cubicBezTo>
                    <a:pt x="107" y="15"/>
                    <a:pt x="86" y="0"/>
                    <a:pt x="65" y="0"/>
                  </a:cubicBezTo>
                  <a:close/>
                </a:path>
              </a:pathLst>
            </a:custGeom>
            <a:solidFill>
              <a:srgbClr val="5CB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5727375" y="2821775"/>
              <a:ext cx="3150" cy="17900"/>
            </a:xfrm>
            <a:custGeom>
              <a:avLst/>
              <a:gdLst/>
              <a:ahLst/>
              <a:cxnLst/>
              <a:rect l="l" t="t" r="r" b="b"/>
              <a:pathLst>
                <a:path w="126" h="716" extrusionOk="0">
                  <a:moveTo>
                    <a:pt x="126" y="1"/>
                  </a:moveTo>
                  <a:cubicBezTo>
                    <a:pt x="59" y="55"/>
                    <a:pt x="4" y="126"/>
                    <a:pt x="4" y="223"/>
                  </a:cubicBezTo>
                  <a:cubicBezTo>
                    <a:pt x="0" y="374"/>
                    <a:pt x="4" y="528"/>
                    <a:pt x="4" y="683"/>
                  </a:cubicBezTo>
                  <a:cubicBezTo>
                    <a:pt x="26" y="705"/>
                    <a:pt x="46" y="715"/>
                    <a:pt x="65" y="715"/>
                  </a:cubicBezTo>
                  <a:cubicBezTo>
                    <a:pt x="87" y="715"/>
                    <a:pt x="108" y="700"/>
                    <a:pt x="126" y="671"/>
                  </a:cubicBezTo>
                  <a:lnTo>
                    <a:pt x="126" y="1"/>
                  </a:lnTo>
                  <a:close/>
                </a:path>
              </a:pathLst>
            </a:custGeom>
            <a:solidFill>
              <a:srgbClr val="58B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5727675" y="2850775"/>
              <a:ext cx="2850" cy="18150"/>
            </a:xfrm>
            <a:custGeom>
              <a:avLst/>
              <a:gdLst/>
              <a:ahLst/>
              <a:cxnLst/>
              <a:rect l="l" t="t" r="r" b="b"/>
              <a:pathLst>
                <a:path w="114" h="726" extrusionOk="0">
                  <a:moveTo>
                    <a:pt x="58" y="1"/>
                  </a:moveTo>
                  <a:cubicBezTo>
                    <a:pt x="38" y="1"/>
                    <a:pt x="19" y="20"/>
                    <a:pt x="1" y="55"/>
                  </a:cubicBezTo>
                  <a:cubicBezTo>
                    <a:pt x="1" y="277"/>
                    <a:pt x="1" y="499"/>
                    <a:pt x="1" y="721"/>
                  </a:cubicBezTo>
                  <a:lnTo>
                    <a:pt x="59" y="726"/>
                  </a:lnTo>
                  <a:lnTo>
                    <a:pt x="114" y="713"/>
                  </a:lnTo>
                  <a:lnTo>
                    <a:pt x="114" y="47"/>
                  </a:lnTo>
                  <a:cubicBezTo>
                    <a:pt x="94" y="16"/>
                    <a:pt x="76" y="1"/>
                    <a:pt x="58" y="1"/>
                  </a:cubicBezTo>
                  <a:close/>
                </a:path>
              </a:pathLst>
            </a:custGeom>
            <a:solidFill>
              <a:srgbClr val="C7E7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5727675" y="2602925"/>
              <a:ext cx="2850" cy="15625"/>
            </a:xfrm>
            <a:custGeom>
              <a:avLst/>
              <a:gdLst/>
              <a:ahLst/>
              <a:cxnLst/>
              <a:rect l="l" t="t" r="r" b="b"/>
              <a:pathLst>
                <a:path w="114" h="625" extrusionOk="0">
                  <a:moveTo>
                    <a:pt x="59" y="0"/>
                  </a:moveTo>
                  <a:cubicBezTo>
                    <a:pt x="41" y="0"/>
                    <a:pt x="21" y="14"/>
                    <a:pt x="1" y="38"/>
                  </a:cubicBezTo>
                  <a:lnTo>
                    <a:pt x="5" y="570"/>
                  </a:lnTo>
                  <a:cubicBezTo>
                    <a:pt x="20" y="607"/>
                    <a:pt x="37" y="625"/>
                    <a:pt x="56" y="625"/>
                  </a:cubicBezTo>
                  <a:cubicBezTo>
                    <a:pt x="74" y="625"/>
                    <a:pt x="94" y="609"/>
                    <a:pt x="114" y="579"/>
                  </a:cubicBezTo>
                  <a:lnTo>
                    <a:pt x="114" y="47"/>
                  </a:lnTo>
                  <a:cubicBezTo>
                    <a:pt x="97" y="15"/>
                    <a:pt x="79" y="0"/>
                    <a:pt x="59" y="0"/>
                  </a:cubicBezTo>
                  <a:close/>
                </a:path>
              </a:pathLst>
            </a:custGeom>
            <a:solidFill>
              <a:srgbClr val="B3D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5727475" y="2838525"/>
              <a:ext cx="3050" cy="13650"/>
            </a:xfrm>
            <a:custGeom>
              <a:avLst/>
              <a:gdLst/>
              <a:ahLst/>
              <a:cxnLst/>
              <a:rect l="l" t="t" r="r" b="b"/>
              <a:pathLst>
                <a:path w="122" h="546" extrusionOk="0">
                  <a:moveTo>
                    <a:pt x="122" y="1"/>
                  </a:moveTo>
                  <a:cubicBezTo>
                    <a:pt x="84" y="1"/>
                    <a:pt x="42" y="5"/>
                    <a:pt x="0" y="13"/>
                  </a:cubicBezTo>
                  <a:cubicBezTo>
                    <a:pt x="5" y="189"/>
                    <a:pt x="9" y="365"/>
                    <a:pt x="9" y="545"/>
                  </a:cubicBezTo>
                  <a:cubicBezTo>
                    <a:pt x="47" y="541"/>
                    <a:pt x="84" y="541"/>
                    <a:pt x="122" y="533"/>
                  </a:cubicBezTo>
                  <a:lnTo>
                    <a:pt x="122" y="1"/>
                  </a:lnTo>
                  <a:close/>
                </a:path>
              </a:pathLst>
            </a:custGeom>
            <a:solidFill>
              <a:srgbClr val="94D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5727675" y="2590500"/>
              <a:ext cx="2850" cy="13600"/>
            </a:xfrm>
            <a:custGeom>
              <a:avLst/>
              <a:gdLst/>
              <a:ahLst/>
              <a:cxnLst/>
              <a:rect l="l" t="t" r="r" b="b"/>
              <a:pathLst>
                <a:path w="114" h="544" extrusionOk="0">
                  <a:moveTo>
                    <a:pt x="49" y="1"/>
                  </a:moveTo>
                  <a:cubicBezTo>
                    <a:pt x="33" y="1"/>
                    <a:pt x="19" y="2"/>
                    <a:pt x="5" y="4"/>
                  </a:cubicBezTo>
                  <a:cubicBezTo>
                    <a:pt x="1" y="179"/>
                    <a:pt x="1" y="355"/>
                    <a:pt x="1" y="535"/>
                  </a:cubicBezTo>
                  <a:cubicBezTo>
                    <a:pt x="39" y="535"/>
                    <a:pt x="76" y="540"/>
                    <a:pt x="114" y="544"/>
                  </a:cubicBezTo>
                  <a:lnTo>
                    <a:pt x="114" y="8"/>
                  </a:lnTo>
                  <a:cubicBezTo>
                    <a:pt x="92" y="3"/>
                    <a:pt x="70" y="1"/>
                    <a:pt x="49" y="1"/>
                  </a:cubicBezTo>
                  <a:close/>
                </a:path>
              </a:pathLst>
            </a:custGeom>
            <a:solidFill>
              <a:srgbClr val="DF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5727375" y="2617175"/>
              <a:ext cx="3150" cy="7050"/>
            </a:xfrm>
            <a:custGeom>
              <a:avLst/>
              <a:gdLst/>
              <a:ahLst/>
              <a:cxnLst/>
              <a:rect l="l" t="t" r="r" b="b"/>
              <a:pathLst>
                <a:path w="126" h="282" extrusionOk="0">
                  <a:moveTo>
                    <a:pt x="17" y="0"/>
                  </a:moveTo>
                  <a:cubicBezTo>
                    <a:pt x="13" y="93"/>
                    <a:pt x="4" y="181"/>
                    <a:pt x="0" y="273"/>
                  </a:cubicBezTo>
                  <a:cubicBezTo>
                    <a:pt x="0" y="273"/>
                    <a:pt x="63" y="281"/>
                    <a:pt x="63" y="281"/>
                  </a:cubicBezTo>
                  <a:lnTo>
                    <a:pt x="126" y="277"/>
                  </a:lnTo>
                  <a:lnTo>
                    <a:pt x="126" y="9"/>
                  </a:lnTo>
                  <a:cubicBezTo>
                    <a:pt x="92" y="5"/>
                    <a:pt x="55" y="0"/>
                    <a:pt x="17" y="0"/>
                  </a:cubicBezTo>
                  <a:close/>
                </a:path>
              </a:pathLst>
            </a:custGeom>
            <a:solidFill>
              <a:srgbClr val="8AC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1626325" y="2234350"/>
              <a:ext cx="4328825" cy="2834800"/>
            </a:xfrm>
            <a:custGeom>
              <a:avLst/>
              <a:gdLst/>
              <a:ahLst/>
              <a:cxnLst/>
              <a:rect l="l" t="t" r="r" b="b"/>
              <a:pathLst>
                <a:path w="173153" h="113392" extrusionOk="0">
                  <a:moveTo>
                    <a:pt x="110807" y="0"/>
                  </a:moveTo>
                  <a:lnTo>
                    <a:pt x="110807" y="0"/>
                  </a:lnTo>
                  <a:cubicBezTo>
                    <a:pt x="110178" y="495"/>
                    <a:pt x="109521" y="951"/>
                    <a:pt x="108876" y="1420"/>
                  </a:cubicBezTo>
                  <a:cubicBezTo>
                    <a:pt x="108030" y="2036"/>
                    <a:pt x="107154" y="2610"/>
                    <a:pt x="106292" y="3196"/>
                  </a:cubicBezTo>
                  <a:cubicBezTo>
                    <a:pt x="105864" y="3481"/>
                    <a:pt x="105437" y="3766"/>
                    <a:pt x="105006" y="4038"/>
                  </a:cubicBezTo>
                  <a:cubicBezTo>
                    <a:pt x="104419" y="4402"/>
                    <a:pt x="103833" y="4767"/>
                    <a:pt x="103251" y="5131"/>
                  </a:cubicBezTo>
                  <a:cubicBezTo>
                    <a:pt x="102610" y="5533"/>
                    <a:pt x="101940" y="5889"/>
                    <a:pt x="101295" y="6287"/>
                  </a:cubicBezTo>
                  <a:cubicBezTo>
                    <a:pt x="100767" y="6614"/>
                    <a:pt x="100197" y="6874"/>
                    <a:pt x="99657" y="7188"/>
                  </a:cubicBezTo>
                  <a:cubicBezTo>
                    <a:pt x="98191" y="8046"/>
                    <a:pt x="96641" y="8733"/>
                    <a:pt x="95133" y="9508"/>
                  </a:cubicBezTo>
                  <a:cubicBezTo>
                    <a:pt x="94798" y="9684"/>
                    <a:pt x="94467" y="9873"/>
                    <a:pt x="94099" y="9973"/>
                  </a:cubicBezTo>
                  <a:cubicBezTo>
                    <a:pt x="94015" y="9994"/>
                    <a:pt x="93935" y="10044"/>
                    <a:pt x="93856" y="10082"/>
                  </a:cubicBezTo>
                  <a:cubicBezTo>
                    <a:pt x="93144" y="10455"/>
                    <a:pt x="92390" y="10731"/>
                    <a:pt x="91661" y="11062"/>
                  </a:cubicBezTo>
                  <a:cubicBezTo>
                    <a:pt x="90807" y="11447"/>
                    <a:pt x="89927" y="11762"/>
                    <a:pt x="89068" y="12130"/>
                  </a:cubicBezTo>
                  <a:cubicBezTo>
                    <a:pt x="88679" y="12298"/>
                    <a:pt x="88277" y="12428"/>
                    <a:pt x="87883" y="12578"/>
                  </a:cubicBezTo>
                  <a:cubicBezTo>
                    <a:pt x="87008" y="12905"/>
                    <a:pt x="86124" y="13211"/>
                    <a:pt x="85240" y="13512"/>
                  </a:cubicBezTo>
                  <a:cubicBezTo>
                    <a:pt x="84499" y="13764"/>
                    <a:pt x="83757" y="13998"/>
                    <a:pt x="83016" y="14237"/>
                  </a:cubicBezTo>
                  <a:cubicBezTo>
                    <a:pt x="82275" y="14476"/>
                    <a:pt x="81525" y="14681"/>
                    <a:pt x="80784" y="14911"/>
                  </a:cubicBezTo>
                  <a:cubicBezTo>
                    <a:pt x="80101" y="15125"/>
                    <a:pt x="79406" y="15267"/>
                    <a:pt x="78727" y="15489"/>
                  </a:cubicBezTo>
                  <a:cubicBezTo>
                    <a:pt x="78162" y="15674"/>
                    <a:pt x="77571" y="15795"/>
                    <a:pt x="76989" y="15938"/>
                  </a:cubicBezTo>
                  <a:cubicBezTo>
                    <a:pt x="76537" y="16046"/>
                    <a:pt x="76072" y="16130"/>
                    <a:pt x="75628" y="16264"/>
                  </a:cubicBezTo>
                  <a:cubicBezTo>
                    <a:pt x="75305" y="16361"/>
                    <a:pt x="74974" y="16394"/>
                    <a:pt x="74652" y="16469"/>
                  </a:cubicBezTo>
                  <a:cubicBezTo>
                    <a:pt x="74028" y="16616"/>
                    <a:pt x="73387" y="16704"/>
                    <a:pt x="72763" y="16863"/>
                  </a:cubicBezTo>
                  <a:cubicBezTo>
                    <a:pt x="72754" y="16863"/>
                    <a:pt x="72746" y="16863"/>
                    <a:pt x="72738" y="16863"/>
                  </a:cubicBezTo>
                  <a:cubicBezTo>
                    <a:pt x="72387" y="16863"/>
                    <a:pt x="72067" y="17031"/>
                    <a:pt x="71711" y="17035"/>
                  </a:cubicBezTo>
                  <a:cubicBezTo>
                    <a:pt x="71519" y="17035"/>
                    <a:pt x="71322" y="17123"/>
                    <a:pt x="71125" y="17148"/>
                  </a:cubicBezTo>
                  <a:cubicBezTo>
                    <a:pt x="70928" y="17173"/>
                    <a:pt x="70723" y="17152"/>
                    <a:pt x="70539" y="17244"/>
                  </a:cubicBezTo>
                  <a:cubicBezTo>
                    <a:pt x="70518" y="17257"/>
                    <a:pt x="70497" y="17265"/>
                    <a:pt x="70472" y="17265"/>
                  </a:cubicBezTo>
                  <a:cubicBezTo>
                    <a:pt x="70162" y="17282"/>
                    <a:pt x="69852" y="17324"/>
                    <a:pt x="69554" y="17420"/>
                  </a:cubicBezTo>
                  <a:cubicBezTo>
                    <a:pt x="69512" y="17416"/>
                    <a:pt x="69469" y="17414"/>
                    <a:pt x="69427" y="17414"/>
                  </a:cubicBezTo>
                  <a:cubicBezTo>
                    <a:pt x="69040" y="17414"/>
                    <a:pt x="68672" y="17572"/>
                    <a:pt x="68281" y="17572"/>
                  </a:cubicBezTo>
                  <a:cubicBezTo>
                    <a:pt x="68242" y="17572"/>
                    <a:pt x="68203" y="17570"/>
                    <a:pt x="68164" y="17567"/>
                  </a:cubicBezTo>
                  <a:cubicBezTo>
                    <a:pt x="68158" y="17566"/>
                    <a:pt x="68153" y="17566"/>
                    <a:pt x="68147" y="17566"/>
                  </a:cubicBezTo>
                  <a:cubicBezTo>
                    <a:pt x="68089" y="17566"/>
                    <a:pt x="68025" y="17586"/>
                    <a:pt x="67971" y="17609"/>
                  </a:cubicBezTo>
                  <a:cubicBezTo>
                    <a:pt x="67802" y="17685"/>
                    <a:pt x="67627" y="17693"/>
                    <a:pt x="67451" y="17693"/>
                  </a:cubicBezTo>
                  <a:cubicBezTo>
                    <a:pt x="67405" y="17693"/>
                    <a:pt x="67359" y="17692"/>
                    <a:pt x="67314" y="17692"/>
                  </a:cubicBezTo>
                  <a:cubicBezTo>
                    <a:pt x="67092" y="17697"/>
                    <a:pt x="66870" y="17701"/>
                    <a:pt x="66652" y="17772"/>
                  </a:cubicBezTo>
                  <a:cubicBezTo>
                    <a:pt x="66488" y="17822"/>
                    <a:pt x="66300" y="17818"/>
                    <a:pt x="66124" y="17827"/>
                  </a:cubicBezTo>
                  <a:cubicBezTo>
                    <a:pt x="65835" y="17839"/>
                    <a:pt x="65550" y="17827"/>
                    <a:pt x="65265" y="17919"/>
                  </a:cubicBezTo>
                  <a:cubicBezTo>
                    <a:pt x="65157" y="17956"/>
                    <a:pt x="65039" y="17962"/>
                    <a:pt x="64919" y="17962"/>
                  </a:cubicBezTo>
                  <a:cubicBezTo>
                    <a:pt x="64853" y="17962"/>
                    <a:pt x="64785" y="17960"/>
                    <a:pt x="64719" y="17960"/>
                  </a:cubicBezTo>
                  <a:cubicBezTo>
                    <a:pt x="64701" y="17960"/>
                    <a:pt x="64684" y="17960"/>
                    <a:pt x="64666" y="17961"/>
                  </a:cubicBezTo>
                  <a:cubicBezTo>
                    <a:pt x="64310" y="17969"/>
                    <a:pt x="63959" y="17940"/>
                    <a:pt x="63607" y="18065"/>
                  </a:cubicBezTo>
                  <a:cubicBezTo>
                    <a:pt x="63535" y="18094"/>
                    <a:pt x="63455" y="18100"/>
                    <a:pt x="63373" y="18100"/>
                  </a:cubicBezTo>
                  <a:cubicBezTo>
                    <a:pt x="63297" y="18100"/>
                    <a:pt x="63218" y="18095"/>
                    <a:pt x="63142" y="18095"/>
                  </a:cubicBezTo>
                  <a:cubicBezTo>
                    <a:pt x="62807" y="18097"/>
                    <a:pt x="62473" y="18097"/>
                    <a:pt x="62139" y="18097"/>
                  </a:cubicBezTo>
                  <a:cubicBezTo>
                    <a:pt x="61805" y="18097"/>
                    <a:pt x="61471" y="18097"/>
                    <a:pt x="61135" y="18099"/>
                  </a:cubicBezTo>
                  <a:cubicBezTo>
                    <a:pt x="60909" y="18099"/>
                    <a:pt x="60692" y="18099"/>
                    <a:pt x="60474" y="18178"/>
                  </a:cubicBezTo>
                  <a:cubicBezTo>
                    <a:pt x="60352" y="18224"/>
                    <a:pt x="60210" y="18224"/>
                    <a:pt x="60080" y="18224"/>
                  </a:cubicBezTo>
                  <a:cubicBezTo>
                    <a:pt x="59910" y="18228"/>
                    <a:pt x="59740" y="18229"/>
                    <a:pt x="59570" y="18229"/>
                  </a:cubicBezTo>
                  <a:cubicBezTo>
                    <a:pt x="59338" y="18229"/>
                    <a:pt x="59106" y="18227"/>
                    <a:pt x="58874" y="18224"/>
                  </a:cubicBezTo>
                  <a:cubicBezTo>
                    <a:pt x="58853" y="18224"/>
                    <a:pt x="58832" y="18225"/>
                    <a:pt x="58811" y="18225"/>
                  </a:cubicBezTo>
                  <a:cubicBezTo>
                    <a:pt x="58696" y="18225"/>
                    <a:pt x="58579" y="18222"/>
                    <a:pt x="58476" y="18183"/>
                  </a:cubicBezTo>
                  <a:cubicBezTo>
                    <a:pt x="58274" y="18105"/>
                    <a:pt x="58069" y="18099"/>
                    <a:pt x="57863" y="18099"/>
                  </a:cubicBezTo>
                  <a:cubicBezTo>
                    <a:pt x="57826" y="18099"/>
                    <a:pt x="57789" y="18099"/>
                    <a:pt x="57751" y="18099"/>
                  </a:cubicBezTo>
                  <a:cubicBezTo>
                    <a:pt x="57450" y="18097"/>
                    <a:pt x="57148" y="18097"/>
                    <a:pt x="56846" y="18097"/>
                  </a:cubicBezTo>
                  <a:cubicBezTo>
                    <a:pt x="56545" y="18097"/>
                    <a:pt x="56243" y="18097"/>
                    <a:pt x="55942" y="18095"/>
                  </a:cubicBezTo>
                  <a:cubicBezTo>
                    <a:pt x="55864" y="18095"/>
                    <a:pt x="55784" y="18101"/>
                    <a:pt x="55705" y="18101"/>
                  </a:cubicBezTo>
                  <a:cubicBezTo>
                    <a:pt x="55626" y="18101"/>
                    <a:pt x="55548" y="18095"/>
                    <a:pt x="55477" y="18069"/>
                  </a:cubicBezTo>
                  <a:cubicBezTo>
                    <a:pt x="55108" y="17935"/>
                    <a:pt x="54731" y="17969"/>
                    <a:pt x="54350" y="17961"/>
                  </a:cubicBezTo>
                  <a:cubicBezTo>
                    <a:pt x="54107" y="17956"/>
                    <a:pt x="53868" y="17956"/>
                    <a:pt x="53626" y="17877"/>
                  </a:cubicBezTo>
                  <a:cubicBezTo>
                    <a:pt x="53508" y="17834"/>
                    <a:pt x="53377" y="17831"/>
                    <a:pt x="53247" y="17831"/>
                  </a:cubicBezTo>
                  <a:cubicBezTo>
                    <a:pt x="53225" y="17831"/>
                    <a:pt x="53203" y="17832"/>
                    <a:pt x="53181" y="17832"/>
                  </a:cubicBezTo>
                  <a:cubicBezTo>
                    <a:pt x="53153" y="17832"/>
                    <a:pt x="53125" y="17831"/>
                    <a:pt x="53098" y="17831"/>
                  </a:cubicBezTo>
                  <a:cubicBezTo>
                    <a:pt x="52872" y="17822"/>
                    <a:pt x="52650" y="17839"/>
                    <a:pt x="52440" y="17739"/>
                  </a:cubicBezTo>
                  <a:cubicBezTo>
                    <a:pt x="52398" y="17722"/>
                    <a:pt x="52352" y="17709"/>
                    <a:pt x="52310" y="17709"/>
                  </a:cubicBezTo>
                  <a:cubicBezTo>
                    <a:pt x="51908" y="17709"/>
                    <a:pt x="51515" y="17646"/>
                    <a:pt x="51121" y="17571"/>
                  </a:cubicBezTo>
                  <a:cubicBezTo>
                    <a:pt x="50928" y="17529"/>
                    <a:pt x="50723" y="17550"/>
                    <a:pt x="50534" y="17462"/>
                  </a:cubicBezTo>
                  <a:cubicBezTo>
                    <a:pt x="50490" y="17440"/>
                    <a:pt x="50436" y="17430"/>
                    <a:pt x="50385" y="17430"/>
                  </a:cubicBezTo>
                  <a:cubicBezTo>
                    <a:pt x="50369" y="17430"/>
                    <a:pt x="50353" y="17431"/>
                    <a:pt x="50338" y="17433"/>
                  </a:cubicBezTo>
                  <a:cubicBezTo>
                    <a:pt x="50305" y="17437"/>
                    <a:pt x="50273" y="17439"/>
                    <a:pt x="50242" y="17439"/>
                  </a:cubicBezTo>
                  <a:cubicBezTo>
                    <a:pt x="50001" y="17439"/>
                    <a:pt x="49784" y="17324"/>
                    <a:pt x="49550" y="17290"/>
                  </a:cubicBezTo>
                  <a:cubicBezTo>
                    <a:pt x="49186" y="17546"/>
                    <a:pt x="48826" y="17810"/>
                    <a:pt x="48457" y="18053"/>
                  </a:cubicBezTo>
                  <a:cubicBezTo>
                    <a:pt x="48030" y="18333"/>
                    <a:pt x="47594" y="18614"/>
                    <a:pt x="47133" y="18836"/>
                  </a:cubicBezTo>
                  <a:cubicBezTo>
                    <a:pt x="46551" y="19121"/>
                    <a:pt x="45986" y="19427"/>
                    <a:pt x="45378" y="19657"/>
                  </a:cubicBezTo>
                  <a:cubicBezTo>
                    <a:pt x="44708" y="19912"/>
                    <a:pt x="44042" y="20151"/>
                    <a:pt x="43330" y="20252"/>
                  </a:cubicBezTo>
                  <a:cubicBezTo>
                    <a:pt x="42953" y="20402"/>
                    <a:pt x="42534" y="20348"/>
                    <a:pt x="42153" y="20482"/>
                  </a:cubicBezTo>
                  <a:cubicBezTo>
                    <a:pt x="42096" y="20501"/>
                    <a:pt x="42032" y="20505"/>
                    <a:pt x="41966" y="20505"/>
                  </a:cubicBezTo>
                  <a:cubicBezTo>
                    <a:pt x="41917" y="20505"/>
                    <a:pt x="41867" y="20503"/>
                    <a:pt x="41818" y="20503"/>
                  </a:cubicBezTo>
                  <a:cubicBezTo>
                    <a:pt x="41473" y="20505"/>
                    <a:pt x="41127" y="20506"/>
                    <a:pt x="40782" y="20506"/>
                  </a:cubicBezTo>
                  <a:cubicBezTo>
                    <a:pt x="40436" y="20506"/>
                    <a:pt x="40090" y="20505"/>
                    <a:pt x="39745" y="20503"/>
                  </a:cubicBezTo>
                  <a:cubicBezTo>
                    <a:pt x="39565" y="20503"/>
                    <a:pt x="39385" y="20503"/>
                    <a:pt x="39217" y="20436"/>
                  </a:cubicBezTo>
                  <a:cubicBezTo>
                    <a:pt x="39154" y="20411"/>
                    <a:pt x="39087" y="20390"/>
                    <a:pt x="39020" y="20390"/>
                  </a:cubicBezTo>
                  <a:cubicBezTo>
                    <a:pt x="38476" y="20381"/>
                    <a:pt x="37982" y="20160"/>
                    <a:pt x="37454" y="20067"/>
                  </a:cubicBezTo>
                  <a:cubicBezTo>
                    <a:pt x="36742" y="19808"/>
                    <a:pt x="36034" y="19552"/>
                    <a:pt x="35381" y="19150"/>
                  </a:cubicBezTo>
                  <a:cubicBezTo>
                    <a:pt x="34907" y="18857"/>
                    <a:pt x="34426" y="18572"/>
                    <a:pt x="33973" y="18250"/>
                  </a:cubicBezTo>
                  <a:cubicBezTo>
                    <a:pt x="33445" y="17877"/>
                    <a:pt x="32934" y="17483"/>
                    <a:pt x="32415" y="17102"/>
                  </a:cubicBezTo>
                  <a:cubicBezTo>
                    <a:pt x="31912" y="16729"/>
                    <a:pt x="31406" y="16365"/>
                    <a:pt x="30907" y="15992"/>
                  </a:cubicBezTo>
                  <a:cubicBezTo>
                    <a:pt x="30367" y="15586"/>
                    <a:pt x="29772" y="15280"/>
                    <a:pt x="29161" y="15008"/>
                  </a:cubicBezTo>
                  <a:cubicBezTo>
                    <a:pt x="28662" y="14786"/>
                    <a:pt x="28136" y="14616"/>
                    <a:pt x="27581" y="14616"/>
                  </a:cubicBezTo>
                  <a:cubicBezTo>
                    <a:pt x="27549" y="14616"/>
                    <a:pt x="27517" y="14617"/>
                    <a:pt x="27485" y="14618"/>
                  </a:cubicBezTo>
                  <a:cubicBezTo>
                    <a:pt x="27062" y="14639"/>
                    <a:pt x="26648" y="14719"/>
                    <a:pt x="26250" y="14869"/>
                  </a:cubicBezTo>
                  <a:cubicBezTo>
                    <a:pt x="26019" y="14957"/>
                    <a:pt x="25789" y="15041"/>
                    <a:pt x="25567" y="15146"/>
                  </a:cubicBezTo>
                  <a:cubicBezTo>
                    <a:pt x="24800" y="15514"/>
                    <a:pt x="24109" y="16000"/>
                    <a:pt x="23435" y="16520"/>
                  </a:cubicBezTo>
                  <a:cubicBezTo>
                    <a:pt x="23029" y="16830"/>
                    <a:pt x="22673" y="17202"/>
                    <a:pt x="22245" y="17487"/>
                  </a:cubicBezTo>
                  <a:cubicBezTo>
                    <a:pt x="22191" y="17525"/>
                    <a:pt x="22141" y="17571"/>
                    <a:pt x="22095" y="17617"/>
                  </a:cubicBezTo>
                  <a:cubicBezTo>
                    <a:pt x="21647" y="18120"/>
                    <a:pt x="21106" y="18522"/>
                    <a:pt x="20599" y="18953"/>
                  </a:cubicBezTo>
                  <a:cubicBezTo>
                    <a:pt x="19766" y="19661"/>
                    <a:pt x="18878" y="20294"/>
                    <a:pt x="17898" y="20792"/>
                  </a:cubicBezTo>
                  <a:cubicBezTo>
                    <a:pt x="17060" y="21223"/>
                    <a:pt x="16189" y="21546"/>
                    <a:pt x="15276" y="21772"/>
                  </a:cubicBezTo>
                  <a:cubicBezTo>
                    <a:pt x="15054" y="21827"/>
                    <a:pt x="14823" y="21810"/>
                    <a:pt x="14614" y="21873"/>
                  </a:cubicBezTo>
                  <a:cubicBezTo>
                    <a:pt x="14220" y="21998"/>
                    <a:pt x="13822" y="21961"/>
                    <a:pt x="13420" y="21981"/>
                  </a:cubicBezTo>
                  <a:cubicBezTo>
                    <a:pt x="13359" y="21985"/>
                    <a:pt x="13298" y="21986"/>
                    <a:pt x="13236" y="21986"/>
                  </a:cubicBezTo>
                  <a:cubicBezTo>
                    <a:pt x="12552" y="21986"/>
                    <a:pt x="11793" y="21804"/>
                    <a:pt x="11129" y="21605"/>
                  </a:cubicBezTo>
                  <a:cubicBezTo>
                    <a:pt x="10677" y="21471"/>
                    <a:pt x="10262" y="21261"/>
                    <a:pt x="9873" y="20993"/>
                  </a:cubicBezTo>
                  <a:cubicBezTo>
                    <a:pt x="9395" y="20662"/>
                    <a:pt x="8930" y="20319"/>
                    <a:pt x="8528" y="19896"/>
                  </a:cubicBezTo>
                  <a:cubicBezTo>
                    <a:pt x="8377" y="19732"/>
                    <a:pt x="8218" y="19573"/>
                    <a:pt x="8051" y="19427"/>
                  </a:cubicBezTo>
                  <a:cubicBezTo>
                    <a:pt x="7900" y="19288"/>
                    <a:pt x="7720" y="19196"/>
                    <a:pt x="7515" y="19167"/>
                  </a:cubicBezTo>
                  <a:cubicBezTo>
                    <a:pt x="7475" y="19162"/>
                    <a:pt x="7436" y="19159"/>
                    <a:pt x="7398" y="19159"/>
                  </a:cubicBezTo>
                  <a:cubicBezTo>
                    <a:pt x="7185" y="19159"/>
                    <a:pt x="6994" y="19236"/>
                    <a:pt x="6823" y="19364"/>
                  </a:cubicBezTo>
                  <a:cubicBezTo>
                    <a:pt x="6593" y="19540"/>
                    <a:pt x="6384" y="19741"/>
                    <a:pt x="6245" y="20005"/>
                  </a:cubicBezTo>
                  <a:cubicBezTo>
                    <a:pt x="6019" y="20440"/>
                    <a:pt x="5848" y="20897"/>
                    <a:pt x="5714" y="21370"/>
                  </a:cubicBezTo>
                  <a:cubicBezTo>
                    <a:pt x="5462" y="22250"/>
                    <a:pt x="5219" y="23129"/>
                    <a:pt x="4897" y="23984"/>
                  </a:cubicBezTo>
                  <a:cubicBezTo>
                    <a:pt x="4516" y="24985"/>
                    <a:pt x="4055" y="25952"/>
                    <a:pt x="3494" y="26869"/>
                  </a:cubicBezTo>
                  <a:cubicBezTo>
                    <a:pt x="2991" y="27690"/>
                    <a:pt x="2426" y="28457"/>
                    <a:pt x="1734" y="29131"/>
                  </a:cubicBezTo>
                  <a:cubicBezTo>
                    <a:pt x="1320" y="29538"/>
                    <a:pt x="905" y="29944"/>
                    <a:pt x="495" y="30354"/>
                  </a:cubicBezTo>
                  <a:cubicBezTo>
                    <a:pt x="365" y="30484"/>
                    <a:pt x="214" y="30572"/>
                    <a:pt x="30" y="30593"/>
                  </a:cubicBezTo>
                  <a:cubicBezTo>
                    <a:pt x="21" y="30660"/>
                    <a:pt x="0" y="30727"/>
                    <a:pt x="5" y="30794"/>
                  </a:cubicBezTo>
                  <a:cubicBezTo>
                    <a:pt x="84" y="31795"/>
                    <a:pt x="160" y="32796"/>
                    <a:pt x="252" y="33797"/>
                  </a:cubicBezTo>
                  <a:cubicBezTo>
                    <a:pt x="302" y="34371"/>
                    <a:pt x="386" y="34945"/>
                    <a:pt x="457" y="35523"/>
                  </a:cubicBezTo>
                  <a:cubicBezTo>
                    <a:pt x="507" y="35942"/>
                    <a:pt x="562" y="36365"/>
                    <a:pt x="612" y="36784"/>
                  </a:cubicBezTo>
                  <a:cubicBezTo>
                    <a:pt x="750" y="37889"/>
                    <a:pt x="934" y="38991"/>
                    <a:pt x="1119" y="40093"/>
                  </a:cubicBezTo>
                  <a:cubicBezTo>
                    <a:pt x="1399" y="41764"/>
                    <a:pt x="1739" y="43422"/>
                    <a:pt x="2120" y="45073"/>
                  </a:cubicBezTo>
                  <a:cubicBezTo>
                    <a:pt x="2442" y="46467"/>
                    <a:pt x="2803" y="47845"/>
                    <a:pt x="3192" y="49219"/>
                  </a:cubicBezTo>
                  <a:cubicBezTo>
                    <a:pt x="4197" y="52742"/>
                    <a:pt x="5416" y="56189"/>
                    <a:pt x="6849" y="59561"/>
                  </a:cubicBezTo>
                  <a:cubicBezTo>
                    <a:pt x="8038" y="62359"/>
                    <a:pt x="9374" y="65081"/>
                    <a:pt x="10844" y="67741"/>
                  </a:cubicBezTo>
                  <a:cubicBezTo>
                    <a:pt x="10886" y="67820"/>
                    <a:pt x="10937" y="67892"/>
                    <a:pt x="10987" y="67967"/>
                  </a:cubicBezTo>
                  <a:cubicBezTo>
                    <a:pt x="11125" y="67954"/>
                    <a:pt x="11234" y="67887"/>
                    <a:pt x="11334" y="67791"/>
                  </a:cubicBezTo>
                  <a:cubicBezTo>
                    <a:pt x="11758" y="67360"/>
                    <a:pt x="12185" y="66932"/>
                    <a:pt x="12612" y="66509"/>
                  </a:cubicBezTo>
                  <a:cubicBezTo>
                    <a:pt x="12897" y="66229"/>
                    <a:pt x="13165" y="65927"/>
                    <a:pt x="13504" y="65705"/>
                  </a:cubicBezTo>
                  <a:cubicBezTo>
                    <a:pt x="13634" y="65621"/>
                    <a:pt x="13734" y="65496"/>
                    <a:pt x="13843" y="65383"/>
                  </a:cubicBezTo>
                  <a:cubicBezTo>
                    <a:pt x="14354" y="64884"/>
                    <a:pt x="14861" y="64377"/>
                    <a:pt x="15372" y="63879"/>
                  </a:cubicBezTo>
                  <a:cubicBezTo>
                    <a:pt x="15623" y="63628"/>
                    <a:pt x="15866" y="63364"/>
                    <a:pt x="16172" y="63171"/>
                  </a:cubicBezTo>
                  <a:cubicBezTo>
                    <a:pt x="16302" y="63092"/>
                    <a:pt x="16403" y="62962"/>
                    <a:pt x="16516" y="62853"/>
                  </a:cubicBezTo>
                  <a:cubicBezTo>
                    <a:pt x="16955" y="62442"/>
                    <a:pt x="17349" y="61982"/>
                    <a:pt x="17852" y="61642"/>
                  </a:cubicBezTo>
                  <a:cubicBezTo>
                    <a:pt x="17927" y="61596"/>
                    <a:pt x="17982" y="61521"/>
                    <a:pt x="18049" y="61462"/>
                  </a:cubicBezTo>
                  <a:cubicBezTo>
                    <a:pt x="18308" y="61215"/>
                    <a:pt x="18547" y="60951"/>
                    <a:pt x="18853" y="60759"/>
                  </a:cubicBezTo>
                  <a:cubicBezTo>
                    <a:pt x="18983" y="60679"/>
                    <a:pt x="19083" y="60549"/>
                    <a:pt x="19200" y="60444"/>
                  </a:cubicBezTo>
                  <a:cubicBezTo>
                    <a:pt x="19427" y="60231"/>
                    <a:pt x="19636" y="60000"/>
                    <a:pt x="19912" y="59837"/>
                  </a:cubicBezTo>
                  <a:cubicBezTo>
                    <a:pt x="20026" y="59770"/>
                    <a:pt x="20109" y="59661"/>
                    <a:pt x="20210" y="59569"/>
                  </a:cubicBezTo>
                  <a:cubicBezTo>
                    <a:pt x="20403" y="59385"/>
                    <a:pt x="20583" y="59184"/>
                    <a:pt x="20821" y="59054"/>
                  </a:cubicBezTo>
                  <a:cubicBezTo>
                    <a:pt x="20859" y="59033"/>
                    <a:pt x="20897" y="59004"/>
                    <a:pt x="20926" y="58970"/>
                  </a:cubicBezTo>
                  <a:cubicBezTo>
                    <a:pt x="21303" y="58555"/>
                    <a:pt x="21764" y="58233"/>
                    <a:pt x="22187" y="57877"/>
                  </a:cubicBezTo>
                  <a:cubicBezTo>
                    <a:pt x="22581" y="57550"/>
                    <a:pt x="22958" y="57202"/>
                    <a:pt x="23372" y="56901"/>
                  </a:cubicBezTo>
                  <a:cubicBezTo>
                    <a:pt x="23657" y="56687"/>
                    <a:pt x="23938" y="56461"/>
                    <a:pt x="24206" y="56231"/>
                  </a:cubicBezTo>
                  <a:cubicBezTo>
                    <a:pt x="24562" y="55925"/>
                    <a:pt x="24943" y="55657"/>
                    <a:pt x="25324" y="55385"/>
                  </a:cubicBezTo>
                  <a:cubicBezTo>
                    <a:pt x="26007" y="54886"/>
                    <a:pt x="26702" y="54400"/>
                    <a:pt x="27418" y="53948"/>
                  </a:cubicBezTo>
                  <a:cubicBezTo>
                    <a:pt x="27887" y="53651"/>
                    <a:pt x="28361" y="53357"/>
                    <a:pt x="28855" y="53098"/>
                  </a:cubicBezTo>
                  <a:cubicBezTo>
                    <a:pt x="29056" y="52997"/>
                    <a:pt x="29244" y="52880"/>
                    <a:pt x="29437" y="52771"/>
                  </a:cubicBezTo>
                  <a:cubicBezTo>
                    <a:pt x="29575" y="52696"/>
                    <a:pt x="29709" y="52612"/>
                    <a:pt x="29852" y="52549"/>
                  </a:cubicBezTo>
                  <a:cubicBezTo>
                    <a:pt x="30752" y="52168"/>
                    <a:pt x="31640" y="51749"/>
                    <a:pt x="32587" y="51477"/>
                  </a:cubicBezTo>
                  <a:cubicBezTo>
                    <a:pt x="33161" y="51305"/>
                    <a:pt x="33743" y="51154"/>
                    <a:pt x="34333" y="51045"/>
                  </a:cubicBezTo>
                  <a:cubicBezTo>
                    <a:pt x="34654" y="50989"/>
                    <a:pt x="34970" y="50928"/>
                    <a:pt x="35294" y="50928"/>
                  </a:cubicBezTo>
                  <a:cubicBezTo>
                    <a:pt x="35305" y="50928"/>
                    <a:pt x="35315" y="50928"/>
                    <a:pt x="35326" y="50928"/>
                  </a:cubicBezTo>
                  <a:cubicBezTo>
                    <a:pt x="35348" y="50928"/>
                    <a:pt x="35371" y="50928"/>
                    <a:pt x="35393" y="50928"/>
                  </a:cubicBezTo>
                  <a:cubicBezTo>
                    <a:pt x="35461" y="50928"/>
                    <a:pt x="35530" y="50926"/>
                    <a:pt x="35590" y="50907"/>
                  </a:cubicBezTo>
                  <a:cubicBezTo>
                    <a:pt x="35856" y="50821"/>
                    <a:pt x="36127" y="50802"/>
                    <a:pt x="36398" y="50802"/>
                  </a:cubicBezTo>
                  <a:cubicBezTo>
                    <a:pt x="36598" y="50802"/>
                    <a:pt x="36799" y="50812"/>
                    <a:pt x="36997" y="50812"/>
                  </a:cubicBezTo>
                  <a:cubicBezTo>
                    <a:pt x="37038" y="50812"/>
                    <a:pt x="37078" y="50812"/>
                    <a:pt x="37119" y="50811"/>
                  </a:cubicBezTo>
                  <a:cubicBezTo>
                    <a:pt x="37253" y="50811"/>
                    <a:pt x="37383" y="50853"/>
                    <a:pt x="37517" y="50874"/>
                  </a:cubicBezTo>
                  <a:cubicBezTo>
                    <a:pt x="37626" y="50890"/>
                    <a:pt x="37734" y="50924"/>
                    <a:pt x="37843" y="50924"/>
                  </a:cubicBezTo>
                  <a:cubicBezTo>
                    <a:pt x="38568" y="50924"/>
                    <a:pt x="39251" y="51108"/>
                    <a:pt x="39933" y="51318"/>
                  </a:cubicBezTo>
                  <a:cubicBezTo>
                    <a:pt x="41052" y="51665"/>
                    <a:pt x="42078" y="52180"/>
                    <a:pt x="43062" y="52809"/>
                  </a:cubicBezTo>
                  <a:cubicBezTo>
                    <a:pt x="43628" y="53169"/>
                    <a:pt x="44172" y="53554"/>
                    <a:pt x="44712" y="53940"/>
                  </a:cubicBezTo>
                  <a:cubicBezTo>
                    <a:pt x="45240" y="54317"/>
                    <a:pt x="45755" y="54706"/>
                    <a:pt x="46275" y="55091"/>
                  </a:cubicBezTo>
                  <a:cubicBezTo>
                    <a:pt x="47171" y="55749"/>
                    <a:pt x="48093" y="56377"/>
                    <a:pt x="49094" y="56876"/>
                  </a:cubicBezTo>
                  <a:cubicBezTo>
                    <a:pt x="49998" y="57324"/>
                    <a:pt x="50937" y="57663"/>
                    <a:pt x="51917" y="57898"/>
                  </a:cubicBezTo>
                  <a:cubicBezTo>
                    <a:pt x="52281" y="57982"/>
                    <a:pt x="52654" y="58061"/>
                    <a:pt x="53022" y="58141"/>
                  </a:cubicBezTo>
                  <a:cubicBezTo>
                    <a:pt x="53085" y="58157"/>
                    <a:pt x="53152" y="58157"/>
                    <a:pt x="53219" y="58166"/>
                  </a:cubicBezTo>
                  <a:cubicBezTo>
                    <a:pt x="53265" y="58170"/>
                    <a:pt x="53311" y="58166"/>
                    <a:pt x="53353" y="58174"/>
                  </a:cubicBezTo>
                  <a:cubicBezTo>
                    <a:pt x="53824" y="58234"/>
                    <a:pt x="54289" y="58326"/>
                    <a:pt x="54761" y="58326"/>
                  </a:cubicBezTo>
                  <a:cubicBezTo>
                    <a:pt x="54822" y="58326"/>
                    <a:pt x="54883" y="58324"/>
                    <a:pt x="54945" y="58321"/>
                  </a:cubicBezTo>
                  <a:cubicBezTo>
                    <a:pt x="55291" y="58425"/>
                    <a:pt x="55642" y="58444"/>
                    <a:pt x="55994" y="58444"/>
                  </a:cubicBezTo>
                  <a:cubicBezTo>
                    <a:pt x="56200" y="58444"/>
                    <a:pt x="56406" y="58438"/>
                    <a:pt x="56612" y="58438"/>
                  </a:cubicBezTo>
                  <a:cubicBezTo>
                    <a:pt x="56633" y="58438"/>
                    <a:pt x="56654" y="58438"/>
                    <a:pt x="56675" y="58438"/>
                  </a:cubicBezTo>
                  <a:cubicBezTo>
                    <a:pt x="56933" y="58440"/>
                    <a:pt x="57190" y="58441"/>
                    <a:pt x="57448" y="58441"/>
                  </a:cubicBezTo>
                  <a:cubicBezTo>
                    <a:pt x="58263" y="58441"/>
                    <a:pt x="59077" y="58433"/>
                    <a:pt x="59892" y="58430"/>
                  </a:cubicBezTo>
                  <a:cubicBezTo>
                    <a:pt x="60134" y="58430"/>
                    <a:pt x="60377" y="58430"/>
                    <a:pt x="60620" y="58359"/>
                  </a:cubicBezTo>
                  <a:cubicBezTo>
                    <a:pt x="60744" y="58320"/>
                    <a:pt x="60877" y="58317"/>
                    <a:pt x="61012" y="58317"/>
                  </a:cubicBezTo>
                  <a:cubicBezTo>
                    <a:pt x="61036" y="58317"/>
                    <a:pt x="61061" y="58317"/>
                    <a:pt x="61085" y="58317"/>
                  </a:cubicBezTo>
                  <a:cubicBezTo>
                    <a:pt x="62916" y="58312"/>
                    <a:pt x="64746" y="58312"/>
                    <a:pt x="66576" y="58312"/>
                  </a:cubicBezTo>
                  <a:cubicBezTo>
                    <a:pt x="66627" y="58312"/>
                    <a:pt x="66678" y="58311"/>
                    <a:pt x="66729" y="58311"/>
                  </a:cubicBezTo>
                  <a:cubicBezTo>
                    <a:pt x="66814" y="58311"/>
                    <a:pt x="66898" y="58316"/>
                    <a:pt x="66974" y="58342"/>
                  </a:cubicBezTo>
                  <a:cubicBezTo>
                    <a:pt x="67301" y="58451"/>
                    <a:pt x="67636" y="58430"/>
                    <a:pt x="67971" y="58438"/>
                  </a:cubicBezTo>
                  <a:cubicBezTo>
                    <a:pt x="68260" y="58446"/>
                    <a:pt x="68549" y="58430"/>
                    <a:pt x="68830" y="58534"/>
                  </a:cubicBezTo>
                  <a:cubicBezTo>
                    <a:pt x="68930" y="58572"/>
                    <a:pt x="69048" y="58564"/>
                    <a:pt x="69161" y="58568"/>
                  </a:cubicBezTo>
                  <a:cubicBezTo>
                    <a:pt x="69404" y="58581"/>
                    <a:pt x="69646" y="58601"/>
                    <a:pt x="69885" y="58664"/>
                  </a:cubicBezTo>
                  <a:cubicBezTo>
                    <a:pt x="70187" y="58740"/>
                    <a:pt x="70501" y="58761"/>
                    <a:pt x="70807" y="58823"/>
                  </a:cubicBezTo>
                  <a:cubicBezTo>
                    <a:pt x="71724" y="59012"/>
                    <a:pt x="72604" y="59213"/>
                    <a:pt x="73387" y="59494"/>
                  </a:cubicBezTo>
                  <a:cubicBezTo>
                    <a:pt x="73973" y="59707"/>
                    <a:pt x="74551" y="59942"/>
                    <a:pt x="75125" y="60181"/>
                  </a:cubicBezTo>
                  <a:cubicBezTo>
                    <a:pt x="75623" y="60386"/>
                    <a:pt x="76059" y="60700"/>
                    <a:pt x="76528" y="60960"/>
                  </a:cubicBezTo>
                  <a:cubicBezTo>
                    <a:pt x="77115" y="61286"/>
                    <a:pt x="77630" y="61713"/>
                    <a:pt x="78170" y="62103"/>
                  </a:cubicBezTo>
                  <a:cubicBezTo>
                    <a:pt x="78279" y="62178"/>
                    <a:pt x="78375" y="62275"/>
                    <a:pt x="78472" y="62367"/>
                  </a:cubicBezTo>
                  <a:cubicBezTo>
                    <a:pt x="78694" y="62585"/>
                    <a:pt x="78916" y="62807"/>
                    <a:pt x="79138" y="63029"/>
                  </a:cubicBezTo>
                  <a:cubicBezTo>
                    <a:pt x="79833" y="63732"/>
                    <a:pt x="80382" y="64541"/>
                    <a:pt x="80851" y="65408"/>
                  </a:cubicBezTo>
                  <a:cubicBezTo>
                    <a:pt x="81115" y="65898"/>
                    <a:pt x="81328" y="66417"/>
                    <a:pt x="81525" y="66937"/>
                  </a:cubicBezTo>
                  <a:cubicBezTo>
                    <a:pt x="81663" y="67309"/>
                    <a:pt x="81747" y="67703"/>
                    <a:pt x="81852" y="68093"/>
                  </a:cubicBezTo>
                  <a:cubicBezTo>
                    <a:pt x="81898" y="68264"/>
                    <a:pt x="81965" y="68436"/>
                    <a:pt x="81969" y="68612"/>
                  </a:cubicBezTo>
                  <a:cubicBezTo>
                    <a:pt x="81977" y="68905"/>
                    <a:pt x="82090" y="69177"/>
                    <a:pt x="82107" y="69466"/>
                  </a:cubicBezTo>
                  <a:cubicBezTo>
                    <a:pt x="82128" y="69755"/>
                    <a:pt x="82124" y="70044"/>
                    <a:pt x="82124" y="70338"/>
                  </a:cubicBezTo>
                  <a:cubicBezTo>
                    <a:pt x="82124" y="70782"/>
                    <a:pt x="82124" y="71230"/>
                    <a:pt x="82120" y="71674"/>
                  </a:cubicBezTo>
                  <a:cubicBezTo>
                    <a:pt x="82116" y="71942"/>
                    <a:pt x="82095" y="72206"/>
                    <a:pt x="82032" y="72470"/>
                  </a:cubicBezTo>
                  <a:cubicBezTo>
                    <a:pt x="81956" y="72792"/>
                    <a:pt x="81931" y="73127"/>
                    <a:pt x="81864" y="73454"/>
                  </a:cubicBezTo>
                  <a:cubicBezTo>
                    <a:pt x="81827" y="73651"/>
                    <a:pt x="81781" y="73843"/>
                    <a:pt x="81718" y="74036"/>
                  </a:cubicBezTo>
                  <a:cubicBezTo>
                    <a:pt x="81638" y="74292"/>
                    <a:pt x="81546" y="74543"/>
                    <a:pt x="81466" y="74798"/>
                  </a:cubicBezTo>
                  <a:cubicBezTo>
                    <a:pt x="81232" y="75573"/>
                    <a:pt x="80859" y="76277"/>
                    <a:pt x="80449" y="76972"/>
                  </a:cubicBezTo>
                  <a:cubicBezTo>
                    <a:pt x="80151" y="77471"/>
                    <a:pt x="79804" y="77927"/>
                    <a:pt x="79431" y="78375"/>
                  </a:cubicBezTo>
                  <a:cubicBezTo>
                    <a:pt x="79234" y="78618"/>
                    <a:pt x="79045" y="78865"/>
                    <a:pt x="78819" y="79083"/>
                  </a:cubicBezTo>
                  <a:cubicBezTo>
                    <a:pt x="78660" y="79238"/>
                    <a:pt x="78514" y="79401"/>
                    <a:pt x="78312" y="79519"/>
                  </a:cubicBezTo>
                  <a:cubicBezTo>
                    <a:pt x="78220" y="79573"/>
                    <a:pt x="78141" y="79657"/>
                    <a:pt x="78057" y="79732"/>
                  </a:cubicBezTo>
                  <a:cubicBezTo>
                    <a:pt x="77550" y="80206"/>
                    <a:pt x="76985" y="80595"/>
                    <a:pt x="76386" y="80947"/>
                  </a:cubicBezTo>
                  <a:cubicBezTo>
                    <a:pt x="75770" y="81307"/>
                    <a:pt x="75150" y="81659"/>
                    <a:pt x="74530" y="82011"/>
                  </a:cubicBezTo>
                  <a:cubicBezTo>
                    <a:pt x="73927" y="82350"/>
                    <a:pt x="73345" y="82715"/>
                    <a:pt x="72800" y="83146"/>
                  </a:cubicBezTo>
                  <a:cubicBezTo>
                    <a:pt x="72767" y="83171"/>
                    <a:pt x="72729" y="83196"/>
                    <a:pt x="72696" y="83230"/>
                  </a:cubicBezTo>
                  <a:cubicBezTo>
                    <a:pt x="72101" y="83816"/>
                    <a:pt x="71628" y="84482"/>
                    <a:pt x="71406" y="85303"/>
                  </a:cubicBezTo>
                  <a:cubicBezTo>
                    <a:pt x="71297" y="85693"/>
                    <a:pt x="71246" y="86086"/>
                    <a:pt x="71255" y="86488"/>
                  </a:cubicBezTo>
                  <a:cubicBezTo>
                    <a:pt x="71267" y="86916"/>
                    <a:pt x="71259" y="87339"/>
                    <a:pt x="71263" y="87762"/>
                  </a:cubicBezTo>
                  <a:cubicBezTo>
                    <a:pt x="71263" y="88030"/>
                    <a:pt x="71251" y="88298"/>
                    <a:pt x="71360" y="88558"/>
                  </a:cubicBezTo>
                  <a:cubicBezTo>
                    <a:pt x="71381" y="88616"/>
                    <a:pt x="71389" y="88687"/>
                    <a:pt x="71389" y="88754"/>
                  </a:cubicBezTo>
                  <a:cubicBezTo>
                    <a:pt x="71393" y="89223"/>
                    <a:pt x="71531" y="89676"/>
                    <a:pt x="71615" y="90132"/>
                  </a:cubicBezTo>
                  <a:cubicBezTo>
                    <a:pt x="71711" y="90635"/>
                    <a:pt x="71825" y="91133"/>
                    <a:pt x="71912" y="91636"/>
                  </a:cubicBezTo>
                  <a:cubicBezTo>
                    <a:pt x="71967" y="91921"/>
                    <a:pt x="72034" y="92201"/>
                    <a:pt x="72097" y="92482"/>
                  </a:cubicBezTo>
                  <a:cubicBezTo>
                    <a:pt x="72235" y="93069"/>
                    <a:pt x="72331" y="93659"/>
                    <a:pt x="72465" y="94245"/>
                  </a:cubicBezTo>
                  <a:cubicBezTo>
                    <a:pt x="72595" y="94828"/>
                    <a:pt x="72717" y="95418"/>
                    <a:pt x="72813" y="96009"/>
                  </a:cubicBezTo>
                  <a:cubicBezTo>
                    <a:pt x="72880" y="96428"/>
                    <a:pt x="72960" y="96838"/>
                    <a:pt x="73010" y="97257"/>
                  </a:cubicBezTo>
                  <a:cubicBezTo>
                    <a:pt x="73077" y="97789"/>
                    <a:pt x="73169" y="98317"/>
                    <a:pt x="73161" y="98853"/>
                  </a:cubicBezTo>
                  <a:cubicBezTo>
                    <a:pt x="73311" y="99305"/>
                    <a:pt x="73265" y="99778"/>
                    <a:pt x="73274" y="100243"/>
                  </a:cubicBezTo>
                  <a:cubicBezTo>
                    <a:pt x="73278" y="100692"/>
                    <a:pt x="73274" y="101140"/>
                    <a:pt x="73270" y="101584"/>
                  </a:cubicBezTo>
                  <a:cubicBezTo>
                    <a:pt x="73270" y="101898"/>
                    <a:pt x="73290" y="102212"/>
                    <a:pt x="73173" y="102509"/>
                  </a:cubicBezTo>
                  <a:cubicBezTo>
                    <a:pt x="73148" y="102572"/>
                    <a:pt x="73148" y="102643"/>
                    <a:pt x="73148" y="102710"/>
                  </a:cubicBezTo>
                  <a:cubicBezTo>
                    <a:pt x="73156" y="103226"/>
                    <a:pt x="73006" y="103720"/>
                    <a:pt x="72918" y="104222"/>
                  </a:cubicBezTo>
                  <a:cubicBezTo>
                    <a:pt x="72742" y="105236"/>
                    <a:pt x="72440" y="106212"/>
                    <a:pt x="72097" y="107180"/>
                  </a:cubicBezTo>
                  <a:cubicBezTo>
                    <a:pt x="71925" y="107661"/>
                    <a:pt x="71745" y="108139"/>
                    <a:pt x="71515" y="108599"/>
                  </a:cubicBezTo>
                  <a:cubicBezTo>
                    <a:pt x="71288" y="109060"/>
                    <a:pt x="71062" y="109521"/>
                    <a:pt x="70828" y="109977"/>
                  </a:cubicBezTo>
                  <a:cubicBezTo>
                    <a:pt x="70698" y="110237"/>
                    <a:pt x="70564" y="110493"/>
                    <a:pt x="70400" y="110736"/>
                  </a:cubicBezTo>
                  <a:cubicBezTo>
                    <a:pt x="70245" y="110974"/>
                    <a:pt x="70082" y="111221"/>
                    <a:pt x="70036" y="111519"/>
                  </a:cubicBezTo>
                  <a:cubicBezTo>
                    <a:pt x="70300" y="111653"/>
                    <a:pt x="70597" y="111661"/>
                    <a:pt x="70878" y="111720"/>
                  </a:cubicBezTo>
                  <a:cubicBezTo>
                    <a:pt x="72013" y="111950"/>
                    <a:pt x="73148" y="112160"/>
                    <a:pt x="74292" y="112331"/>
                  </a:cubicBezTo>
                  <a:cubicBezTo>
                    <a:pt x="75062" y="112444"/>
                    <a:pt x="75833" y="112570"/>
                    <a:pt x="76604" y="112679"/>
                  </a:cubicBezTo>
                  <a:cubicBezTo>
                    <a:pt x="77131" y="112750"/>
                    <a:pt x="77663" y="112805"/>
                    <a:pt x="78191" y="112863"/>
                  </a:cubicBezTo>
                  <a:cubicBezTo>
                    <a:pt x="78811" y="112930"/>
                    <a:pt x="79431" y="112997"/>
                    <a:pt x="80051" y="113069"/>
                  </a:cubicBezTo>
                  <a:cubicBezTo>
                    <a:pt x="80072" y="113069"/>
                    <a:pt x="80093" y="113077"/>
                    <a:pt x="80114" y="113077"/>
                  </a:cubicBezTo>
                  <a:cubicBezTo>
                    <a:pt x="80939" y="113106"/>
                    <a:pt x="81755" y="113244"/>
                    <a:pt x="82581" y="113249"/>
                  </a:cubicBezTo>
                  <a:cubicBezTo>
                    <a:pt x="83376" y="113257"/>
                    <a:pt x="84172" y="113265"/>
                    <a:pt x="84972" y="113274"/>
                  </a:cubicBezTo>
                  <a:cubicBezTo>
                    <a:pt x="85106" y="113274"/>
                    <a:pt x="85236" y="113286"/>
                    <a:pt x="85337" y="113391"/>
                  </a:cubicBezTo>
                  <a:lnTo>
                    <a:pt x="90430" y="113391"/>
                  </a:lnTo>
                  <a:cubicBezTo>
                    <a:pt x="90509" y="113353"/>
                    <a:pt x="90585" y="113291"/>
                    <a:pt x="90664" y="113286"/>
                  </a:cubicBezTo>
                  <a:cubicBezTo>
                    <a:pt x="90808" y="113271"/>
                    <a:pt x="90949" y="113269"/>
                    <a:pt x="91092" y="113269"/>
                  </a:cubicBezTo>
                  <a:cubicBezTo>
                    <a:pt x="91149" y="113269"/>
                    <a:pt x="91206" y="113270"/>
                    <a:pt x="91263" y="113270"/>
                  </a:cubicBezTo>
                  <a:cubicBezTo>
                    <a:pt x="91908" y="113261"/>
                    <a:pt x="92549" y="113257"/>
                    <a:pt x="93194" y="113249"/>
                  </a:cubicBezTo>
                  <a:cubicBezTo>
                    <a:pt x="93567" y="113249"/>
                    <a:pt x="93940" y="113232"/>
                    <a:pt x="94308" y="113173"/>
                  </a:cubicBezTo>
                  <a:cubicBezTo>
                    <a:pt x="94526" y="113140"/>
                    <a:pt x="94744" y="113136"/>
                    <a:pt x="94966" y="113127"/>
                  </a:cubicBezTo>
                  <a:cubicBezTo>
                    <a:pt x="95381" y="113110"/>
                    <a:pt x="95795" y="113073"/>
                    <a:pt x="96206" y="112985"/>
                  </a:cubicBezTo>
                  <a:cubicBezTo>
                    <a:pt x="96227" y="112474"/>
                    <a:pt x="96373" y="111975"/>
                    <a:pt x="96344" y="111460"/>
                  </a:cubicBezTo>
                  <a:cubicBezTo>
                    <a:pt x="96465" y="111142"/>
                    <a:pt x="96436" y="110798"/>
                    <a:pt x="96524" y="110476"/>
                  </a:cubicBezTo>
                  <a:cubicBezTo>
                    <a:pt x="96671" y="109915"/>
                    <a:pt x="96788" y="109349"/>
                    <a:pt x="96993" y="108805"/>
                  </a:cubicBezTo>
                  <a:cubicBezTo>
                    <a:pt x="97307" y="107971"/>
                    <a:pt x="97667" y="107159"/>
                    <a:pt x="98132" y="106392"/>
                  </a:cubicBezTo>
                  <a:cubicBezTo>
                    <a:pt x="98409" y="105931"/>
                    <a:pt x="98698" y="105483"/>
                    <a:pt x="99024" y="105060"/>
                  </a:cubicBezTo>
                  <a:cubicBezTo>
                    <a:pt x="99431" y="104532"/>
                    <a:pt x="99841" y="103996"/>
                    <a:pt x="100348" y="103556"/>
                  </a:cubicBezTo>
                  <a:cubicBezTo>
                    <a:pt x="101261" y="102769"/>
                    <a:pt x="102233" y="102061"/>
                    <a:pt x="103351" y="101580"/>
                  </a:cubicBezTo>
                  <a:cubicBezTo>
                    <a:pt x="103883" y="101349"/>
                    <a:pt x="104423" y="101148"/>
                    <a:pt x="104964" y="100934"/>
                  </a:cubicBezTo>
                  <a:cubicBezTo>
                    <a:pt x="105253" y="100817"/>
                    <a:pt x="105546" y="100712"/>
                    <a:pt x="105831" y="100591"/>
                  </a:cubicBezTo>
                  <a:cubicBezTo>
                    <a:pt x="106526" y="100298"/>
                    <a:pt x="107091" y="99833"/>
                    <a:pt x="107573" y="99263"/>
                  </a:cubicBezTo>
                  <a:cubicBezTo>
                    <a:pt x="107762" y="99037"/>
                    <a:pt x="107900" y="98773"/>
                    <a:pt x="107967" y="98493"/>
                  </a:cubicBezTo>
                  <a:cubicBezTo>
                    <a:pt x="108118" y="97843"/>
                    <a:pt x="108273" y="97198"/>
                    <a:pt x="108264" y="96520"/>
                  </a:cubicBezTo>
                  <a:cubicBezTo>
                    <a:pt x="108248" y="94669"/>
                    <a:pt x="108260" y="92813"/>
                    <a:pt x="108264" y="90962"/>
                  </a:cubicBezTo>
                  <a:cubicBezTo>
                    <a:pt x="108264" y="90668"/>
                    <a:pt x="108256" y="90379"/>
                    <a:pt x="108352" y="90099"/>
                  </a:cubicBezTo>
                  <a:cubicBezTo>
                    <a:pt x="108390" y="89973"/>
                    <a:pt x="108382" y="89835"/>
                    <a:pt x="108382" y="89701"/>
                  </a:cubicBezTo>
                  <a:cubicBezTo>
                    <a:pt x="108390" y="89387"/>
                    <a:pt x="108390" y="89073"/>
                    <a:pt x="108394" y="88763"/>
                  </a:cubicBezTo>
                  <a:cubicBezTo>
                    <a:pt x="108398" y="88495"/>
                    <a:pt x="108382" y="88227"/>
                    <a:pt x="108486" y="87967"/>
                  </a:cubicBezTo>
                  <a:cubicBezTo>
                    <a:pt x="108503" y="87929"/>
                    <a:pt x="108507" y="87883"/>
                    <a:pt x="108507" y="87837"/>
                  </a:cubicBezTo>
                  <a:cubicBezTo>
                    <a:pt x="108520" y="87569"/>
                    <a:pt x="108511" y="87301"/>
                    <a:pt x="108537" y="87033"/>
                  </a:cubicBezTo>
                  <a:cubicBezTo>
                    <a:pt x="108562" y="86790"/>
                    <a:pt x="108641" y="86555"/>
                    <a:pt x="108654" y="86312"/>
                  </a:cubicBezTo>
                  <a:cubicBezTo>
                    <a:pt x="108675" y="85885"/>
                    <a:pt x="108784" y="85475"/>
                    <a:pt x="108842" y="85060"/>
                  </a:cubicBezTo>
                  <a:cubicBezTo>
                    <a:pt x="108913" y="84599"/>
                    <a:pt x="108985" y="84139"/>
                    <a:pt x="109110" y="83686"/>
                  </a:cubicBezTo>
                  <a:cubicBezTo>
                    <a:pt x="109228" y="83259"/>
                    <a:pt x="109337" y="82828"/>
                    <a:pt x="109445" y="82396"/>
                  </a:cubicBezTo>
                  <a:cubicBezTo>
                    <a:pt x="109684" y="81441"/>
                    <a:pt x="109969" y="80507"/>
                    <a:pt x="110350" y="79603"/>
                  </a:cubicBezTo>
                  <a:cubicBezTo>
                    <a:pt x="110660" y="78861"/>
                    <a:pt x="110941" y="78107"/>
                    <a:pt x="111318" y="77399"/>
                  </a:cubicBezTo>
                  <a:cubicBezTo>
                    <a:pt x="111912" y="76277"/>
                    <a:pt x="112583" y="75200"/>
                    <a:pt x="113345" y="74178"/>
                  </a:cubicBezTo>
                  <a:cubicBezTo>
                    <a:pt x="113894" y="73445"/>
                    <a:pt x="114484" y="72750"/>
                    <a:pt x="115146" y="72114"/>
                  </a:cubicBezTo>
                  <a:cubicBezTo>
                    <a:pt x="115355" y="71912"/>
                    <a:pt x="115565" y="71711"/>
                    <a:pt x="115762" y="71502"/>
                  </a:cubicBezTo>
                  <a:cubicBezTo>
                    <a:pt x="116394" y="70832"/>
                    <a:pt x="117127" y="70287"/>
                    <a:pt x="117852" y="69730"/>
                  </a:cubicBezTo>
                  <a:cubicBezTo>
                    <a:pt x="118526" y="69215"/>
                    <a:pt x="119263" y="68800"/>
                    <a:pt x="119992" y="68369"/>
                  </a:cubicBezTo>
                  <a:cubicBezTo>
                    <a:pt x="120591" y="68013"/>
                    <a:pt x="121223" y="67737"/>
                    <a:pt x="121860" y="67477"/>
                  </a:cubicBezTo>
                  <a:cubicBezTo>
                    <a:pt x="122622" y="67171"/>
                    <a:pt x="123414" y="66932"/>
                    <a:pt x="124218" y="66740"/>
                  </a:cubicBezTo>
                  <a:cubicBezTo>
                    <a:pt x="124650" y="66635"/>
                    <a:pt x="125098" y="66614"/>
                    <a:pt x="125529" y="66497"/>
                  </a:cubicBezTo>
                  <a:cubicBezTo>
                    <a:pt x="125592" y="66480"/>
                    <a:pt x="125658" y="66476"/>
                    <a:pt x="125725" y="66476"/>
                  </a:cubicBezTo>
                  <a:cubicBezTo>
                    <a:pt x="125792" y="66476"/>
                    <a:pt x="125860" y="66480"/>
                    <a:pt x="125927" y="66480"/>
                  </a:cubicBezTo>
                  <a:cubicBezTo>
                    <a:pt x="126277" y="66477"/>
                    <a:pt x="126624" y="66474"/>
                    <a:pt x="126971" y="66474"/>
                  </a:cubicBezTo>
                  <a:cubicBezTo>
                    <a:pt x="127114" y="66474"/>
                    <a:pt x="127258" y="66475"/>
                    <a:pt x="127401" y="66476"/>
                  </a:cubicBezTo>
                  <a:cubicBezTo>
                    <a:pt x="127468" y="66476"/>
                    <a:pt x="127530" y="66476"/>
                    <a:pt x="127588" y="66476"/>
                  </a:cubicBezTo>
                  <a:cubicBezTo>
                    <a:pt x="128608" y="66476"/>
                    <a:pt x="128469" y="66483"/>
                    <a:pt x="129780" y="66761"/>
                  </a:cubicBezTo>
                  <a:cubicBezTo>
                    <a:pt x="130865" y="66991"/>
                    <a:pt x="131837" y="67481"/>
                    <a:pt x="132759" y="68080"/>
                  </a:cubicBezTo>
                  <a:cubicBezTo>
                    <a:pt x="133186" y="68361"/>
                    <a:pt x="133592" y="68675"/>
                    <a:pt x="133948" y="69052"/>
                  </a:cubicBezTo>
                  <a:cubicBezTo>
                    <a:pt x="134258" y="69374"/>
                    <a:pt x="134572" y="69688"/>
                    <a:pt x="134895" y="69998"/>
                  </a:cubicBezTo>
                  <a:cubicBezTo>
                    <a:pt x="135060" y="70160"/>
                    <a:pt x="135255" y="70240"/>
                    <a:pt x="135449" y="70240"/>
                  </a:cubicBezTo>
                  <a:cubicBezTo>
                    <a:pt x="135690" y="70240"/>
                    <a:pt x="135928" y="70116"/>
                    <a:pt x="136105" y="69877"/>
                  </a:cubicBezTo>
                  <a:cubicBezTo>
                    <a:pt x="136415" y="69462"/>
                    <a:pt x="136650" y="69010"/>
                    <a:pt x="136821" y="68524"/>
                  </a:cubicBezTo>
                  <a:cubicBezTo>
                    <a:pt x="136972" y="68101"/>
                    <a:pt x="137089" y="67674"/>
                    <a:pt x="137274" y="67263"/>
                  </a:cubicBezTo>
                  <a:cubicBezTo>
                    <a:pt x="137362" y="67062"/>
                    <a:pt x="137399" y="66836"/>
                    <a:pt x="137441" y="66618"/>
                  </a:cubicBezTo>
                  <a:cubicBezTo>
                    <a:pt x="137458" y="66539"/>
                    <a:pt x="137441" y="66438"/>
                    <a:pt x="137404" y="66363"/>
                  </a:cubicBezTo>
                  <a:cubicBezTo>
                    <a:pt x="137295" y="66141"/>
                    <a:pt x="137177" y="65927"/>
                    <a:pt x="137052" y="65718"/>
                  </a:cubicBezTo>
                  <a:cubicBezTo>
                    <a:pt x="136809" y="65332"/>
                    <a:pt x="136662" y="64918"/>
                    <a:pt x="136666" y="64457"/>
                  </a:cubicBezTo>
                  <a:cubicBezTo>
                    <a:pt x="136666" y="64189"/>
                    <a:pt x="136671" y="63921"/>
                    <a:pt x="136662" y="63653"/>
                  </a:cubicBezTo>
                  <a:cubicBezTo>
                    <a:pt x="136645" y="63242"/>
                    <a:pt x="136758" y="62861"/>
                    <a:pt x="136926" y="62493"/>
                  </a:cubicBezTo>
                  <a:cubicBezTo>
                    <a:pt x="137198" y="61898"/>
                    <a:pt x="137533" y="61349"/>
                    <a:pt x="138015" y="60901"/>
                  </a:cubicBezTo>
                  <a:cubicBezTo>
                    <a:pt x="138178" y="60746"/>
                    <a:pt x="138338" y="60587"/>
                    <a:pt x="138493" y="60428"/>
                  </a:cubicBezTo>
                  <a:cubicBezTo>
                    <a:pt x="139196" y="59686"/>
                    <a:pt x="140063" y="59184"/>
                    <a:pt x="140989" y="58777"/>
                  </a:cubicBezTo>
                  <a:cubicBezTo>
                    <a:pt x="141496" y="58555"/>
                    <a:pt x="142040" y="58426"/>
                    <a:pt x="142585" y="58300"/>
                  </a:cubicBezTo>
                  <a:cubicBezTo>
                    <a:pt x="142875" y="58232"/>
                    <a:pt x="143157" y="58161"/>
                    <a:pt x="143457" y="58161"/>
                  </a:cubicBezTo>
                  <a:cubicBezTo>
                    <a:pt x="143473" y="58161"/>
                    <a:pt x="143490" y="58161"/>
                    <a:pt x="143506" y="58162"/>
                  </a:cubicBezTo>
                  <a:cubicBezTo>
                    <a:pt x="143516" y="58162"/>
                    <a:pt x="143525" y="58162"/>
                    <a:pt x="143535" y="58162"/>
                  </a:cubicBezTo>
                  <a:cubicBezTo>
                    <a:pt x="143656" y="58162"/>
                    <a:pt x="143783" y="58138"/>
                    <a:pt x="143900" y="58107"/>
                  </a:cubicBezTo>
                  <a:cubicBezTo>
                    <a:pt x="144080" y="58063"/>
                    <a:pt x="144259" y="58042"/>
                    <a:pt x="144438" y="58042"/>
                  </a:cubicBezTo>
                  <a:cubicBezTo>
                    <a:pt x="144612" y="58042"/>
                    <a:pt x="144786" y="58062"/>
                    <a:pt x="144960" y="58099"/>
                  </a:cubicBezTo>
                  <a:cubicBezTo>
                    <a:pt x="145089" y="58128"/>
                    <a:pt x="145223" y="58157"/>
                    <a:pt x="145357" y="58162"/>
                  </a:cubicBezTo>
                  <a:cubicBezTo>
                    <a:pt x="146518" y="58195"/>
                    <a:pt x="147519" y="58668"/>
                    <a:pt x="148436" y="59326"/>
                  </a:cubicBezTo>
                  <a:cubicBezTo>
                    <a:pt x="148909" y="59665"/>
                    <a:pt x="149278" y="60118"/>
                    <a:pt x="149563" y="60637"/>
                  </a:cubicBezTo>
                  <a:cubicBezTo>
                    <a:pt x="149868" y="61190"/>
                    <a:pt x="150074" y="61772"/>
                    <a:pt x="150086" y="62413"/>
                  </a:cubicBezTo>
                  <a:cubicBezTo>
                    <a:pt x="150086" y="62501"/>
                    <a:pt x="150099" y="62593"/>
                    <a:pt x="150124" y="62677"/>
                  </a:cubicBezTo>
                  <a:cubicBezTo>
                    <a:pt x="150216" y="62941"/>
                    <a:pt x="150212" y="63200"/>
                    <a:pt x="150120" y="63460"/>
                  </a:cubicBezTo>
                  <a:cubicBezTo>
                    <a:pt x="150099" y="63523"/>
                    <a:pt x="150086" y="63594"/>
                    <a:pt x="150086" y="63657"/>
                  </a:cubicBezTo>
                  <a:cubicBezTo>
                    <a:pt x="150095" y="64356"/>
                    <a:pt x="149889" y="65022"/>
                    <a:pt x="149734" y="65693"/>
                  </a:cubicBezTo>
                  <a:cubicBezTo>
                    <a:pt x="149705" y="65822"/>
                    <a:pt x="149688" y="65956"/>
                    <a:pt x="149672" y="66086"/>
                  </a:cubicBezTo>
                  <a:cubicBezTo>
                    <a:pt x="149655" y="66195"/>
                    <a:pt x="149659" y="66312"/>
                    <a:pt x="149621" y="66413"/>
                  </a:cubicBezTo>
                  <a:cubicBezTo>
                    <a:pt x="149525" y="66660"/>
                    <a:pt x="149550" y="66895"/>
                    <a:pt x="149638" y="67133"/>
                  </a:cubicBezTo>
                  <a:cubicBezTo>
                    <a:pt x="149676" y="67234"/>
                    <a:pt x="149693" y="67347"/>
                    <a:pt x="149722" y="67452"/>
                  </a:cubicBezTo>
                  <a:cubicBezTo>
                    <a:pt x="149731" y="67485"/>
                    <a:pt x="149797" y="67510"/>
                    <a:pt x="149849" y="67510"/>
                  </a:cubicBezTo>
                  <a:cubicBezTo>
                    <a:pt x="149868" y="67510"/>
                    <a:pt x="149886" y="67506"/>
                    <a:pt x="149898" y="67498"/>
                  </a:cubicBezTo>
                  <a:cubicBezTo>
                    <a:pt x="149965" y="67443"/>
                    <a:pt x="150040" y="67393"/>
                    <a:pt x="150103" y="67330"/>
                  </a:cubicBezTo>
                  <a:cubicBezTo>
                    <a:pt x="150296" y="67142"/>
                    <a:pt x="150480" y="66953"/>
                    <a:pt x="150668" y="66761"/>
                  </a:cubicBezTo>
                  <a:cubicBezTo>
                    <a:pt x="151096" y="66329"/>
                    <a:pt x="151582" y="65986"/>
                    <a:pt x="152093" y="65659"/>
                  </a:cubicBezTo>
                  <a:cubicBezTo>
                    <a:pt x="152658" y="65290"/>
                    <a:pt x="153278" y="65043"/>
                    <a:pt x="153894" y="64788"/>
                  </a:cubicBezTo>
                  <a:cubicBezTo>
                    <a:pt x="154287" y="64620"/>
                    <a:pt x="154715" y="64595"/>
                    <a:pt x="155121" y="64482"/>
                  </a:cubicBezTo>
                  <a:cubicBezTo>
                    <a:pt x="155380" y="64415"/>
                    <a:pt x="155644" y="64361"/>
                    <a:pt x="155908" y="64352"/>
                  </a:cubicBezTo>
                  <a:cubicBezTo>
                    <a:pt x="156213" y="64340"/>
                    <a:pt x="156519" y="64327"/>
                    <a:pt x="156824" y="64327"/>
                  </a:cubicBezTo>
                  <a:cubicBezTo>
                    <a:pt x="157056" y="64327"/>
                    <a:pt x="157287" y="64335"/>
                    <a:pt x="157517" y="64356"/>
                  </a:cubicBezTo>
                  <a:cubicBezTo>
                    <a:pt x="158044" y="64411"/>
                    <a:pt x="158580" y="64486"/>
                    <a:pt x="159087" y="64645"/>
                  </a:cubicBezTo>
                  <a:cubicBezTo>
                    <a:pt x="159749" y="64851"/>
                    <a:pt x="160407" y="65052"/>
                    <a:pt x="161022" y="65378"/>
                  </a:cubicBezTo>
                  <a:cubicBezTo>
                    <a:pt x="161554" y="65659"/>
                    <a:pt x="162090" y="65935"/>
                    <a:pt x="162580" y="66287"/>
                  </a:cubicBezTo>
                  <a:cubicBezTo>
                    <a:pt x="163054" y="66627"/>
                    <a:pt x="163515" y="66974"/>
                    <a:pt x="163921" y="67389"/>
                  </a:cubicBezTo>
                  <a:cubicBezTo>
                    <a:pt x="164172" y="67644"/>
                    <a:pt x="164398" y="67921"/>
                    <a:pt x="164704" y="68118"/>
                  </a:cubicBezTo>
                  <a:cubicBezTo>
                    <a:pt x="164880" y="67938"/>
                    <a:pt x="164976" y="67707"/>
                    <a:pt x="165094" y="67498"/>
                  </a:cubicBezTo>
                  <a:cubicBezTo>
                    <a:pt x="167293" y="63485"/>
                    <a:pt x="169173" y="59330"/>
                    <a:pt x="170731" y="55029"/>
                  </a:cubicBezTo>
                  <a:cubicBezTo>
                    <a:pt x="171615" y="52574"/>
                    <a:pt x="172390" y="50090"/>
                    <a:pt x="173060" y="47569"/>
                  </a:cubicBezTo>
                  <a:cubicBezTo>
                    <a:pt x="173102" y="47397"/>
                    <a:pt x="173123" y="47221"/>
                    <a:pt x="173152" y="47045"/>
                  </a:cubicBezTo>
                  <a:lnTo>
                    <a:pt x="173152" y="47045"/>
                  </a:lnTo>
                  <a:cubicBezTo>
                    <a:pt x="173124" y="47047"/>
                    <a:pt x="173096" y="47048"/>
                    <a:pt x="173068" y="47048"/>
                  </a:cubicBezTo>
                  <a:cubicBezTo>
                    <a:pt x="173034" y="47048"/>
                    <a:pt x="172999" y="47047"/>
                    <a:pt x="172965" y="47047"/>
                  </a:cubicBezTo>
                  <a:cubicBezTo>
                    <a:pt x="172892" y="47047"/>
                    <a:pt x="172820" y="47050"/>
                    <a:pt x="172754" y="47071"/>
                  </a:cubicBezTo>
                  <a:cubicBezTo>
                    <a:pt x="172428" y="47184"/>
                    <a:pt x="172093" y="47175"/>
                    <a:pt x="171762" y="47184"/>
                  </a:cubicBezTo>
                  <a:cubicBezTo>
                    <a:pt x="171406" y="47192"/>
                    <a:pt x="171050" y="47175"/>
                    <a:pt x="170698" y="47276"/>
                  </a:cubicBezTo>
                  <a:cubicBezTo>
                    <a:pt x="170620" y="47298"/>
                    <a:pt x="170533" y="47308"/>
                    <a:pt x="170446" y="47308"/>
                  </a:cubicBezTo>
                  <a:cubicBezTo>
                    <a:pt x="170351" y="47308"/>
                    <a:pt x="170255" y="47296"/>
                    <a:pt x="170170" y="47272"/>
                  </a:cubicBezTo>
                  <a:cubicBezTo>
                    <a:pt x="169860" y="47184"/>
                    <a:pt x="169550" y="47192"/>
                    <a:pt x="169240" y="47184"/>
                  </a:cubicBezTo>
                  <a:cubicBezTo>
                    <a:pt x="168930" y="47175"/>
                    <a:pt x="168616" y="47200"/>
                    <a:pt x="168315" y="47079"/>
                  </a:cubicBezTo>
                  <a:cubicBezTo>
                    <a:pt x="168256" y="47054"/>
                    <a:pt x="168180" y="47058"/>
                    <a:pt x="168118" y="47054"/>
                  </a:cubicBezTo>
                  <a:cubicBezTo>
                    <a:pt x="167422" y="47008"/>
                    <a:pt x="166756" y="46836"/>
                    <a:pt x="166095" y="46639"/>
                  </a:cubicBezTo>
                  <a:cubicBezTo>
                    <a:pt x="165709" y="46526"/>
                    <a:pt x="165328" y="46405"/>
                    <a:pt x="164955" y="46254"/>
                  </a:cubicBezTo>
                  <a:cubicBezTo>
                    <a:pt x="164214" y="45956"/>
                    <a:pt x="163468" y="45667"/>
                    <a:pt x="162777" y="45244"/>
                  </a:cubicBezTo>
                  <a:cubicBezTo>
                    <a:pt x="162187" y="44880"/>
                    <a:pt x="161609" y="44507"/>
                    <a:pt x="161056" y="44093"/>
                  </a:cubicBezTo>
                  <a:cubicBezTo>
                    <a:pt x="160951" y="44013"/>
                    <a:pt x="160842" y="43929"/>
                    <a:pt x="160746" y="43841"/>
                  </a:cubicBezTo>
                  <a:cubicBezTo>
                    <a:pt x="160449" y="43569"/>
                    <a:pt x="160151" y="43301"/>
                    <a:pt x="159866" y="43016"/>
                  </a:cubicBezTo>
                  <a:cubicBezTo>
                    <a:pt x="159582" y="42735"/>
                    <a:pt x="159309" y="42442"/>
                    <a:pt x="159045" y="42137"/>
                  </a:cubicBezTo>
                  <a:cubicBezTo>
                    <a:pt x="158828" y="41885"/>
                    <a:pt x="158618" y="41621"/>
                    <a:pt x="158430" y="41349"/>
                  </a:cubicBezTo>
                  <a:cubicBezTo>
                    <a:pt x="158103" y="40872"/>
                    <a:pt x="157772" y="40390"/>
                    <a:pt x="157538" y="39858"/>
                  </a:cubicBezTo>
                  <a:cubicBezTo>
                    <a:pt x="157508" y="39799"/>
                    <a:pt x="157479" y="39736"/>
                    <a:pt x="157445" y="39678"/>
                  </a:cubicBezTo>
                  <a:cubicBezTo>
                    <a:pt x="156909" y="38694"/>
                    <a:pt x="156562" y="37634"/>
                    <a:pt x="156302" y="36549"/>
                  </a:cubicBezTo>
                  <a:cubicBezTo>
                    <a:pt x="156201" y="36118"/>
                    <a:pt x="156076" y="35686"/>
                    <a:pt x="156097" y="35234"/>
                  </a:cubicBezTo>
                  <a:cubicBezTo>
                    <a:pt x="156101" y="35146"/>
                    <a:pt x="156101" y="35050"/>
                    <a:pt x="156072" y="34970"/>
                  </a:cubicBezTo>
                  <a:cubicBezTo>
                    <a:pt x="155954" y="34664"/>
                    <a:pt x="155979" y="34354"/>
                    <a:pt x="155975" y="34040"/>
                  </a:cubicBezTo>
                  <a:cubicBezTo>
                    <a:pt x="155975" y="33705"/>
                    <a:pt x="155975" y="33370"/>
                    <a:pt x="155975" y="33035"/>
                  </a:cubicBezTo>
                  <a:cubicBezTo>
                    <a:pt x="155979" y="32813"/>
                    <a:pt x="155975" y="32591"/>
                    <a:pt x="156055" y="32377"/>
                  </a:cubicBezTo>
                  <a:cubicBezTo>
                    <a:pt x="156088" y="32294"/>
                    <a:pt x="156101" y="32201"/>
                    <a:pt x="156097" y="32113"/>
                  </a:cubicBezTo>
                  <a:cubicBezTo>
                    <a:pt x="156080" y="31707"/>
                    <a:pt x="156210" y="31322"/>
                    <a:pt x="156285" y="30928"/>
                  </a:cubicBezTo>
                  <a:cubicBezTo>
                    <a:pt x="156407" y="30271"/>
                    <a:pt x="156658" y="29646"/>
                    <a:pt x="156934" y="29039"/>
                  </a:cubicBezTo>
                  <a:cubicBezTo>
                    <a:pt x="157148" y="28574"/>
                    <a:pt x="157395" y="28118"/>
                    <a:pt x="157626" y="27661"/>
                  </a:cubicBezTo>
                  <a:cubicBezTo>
                    <a:pt x="157676" y="27561"/>
                    <a:pt x="157726" y="27464"/>
                    <a:pt x="157789" y="27368"/>
                  </a:cubicBezTo>
                  <a:cubicBezTo>
                    <a:pt x="158124" y="26844"/>
                    <a:pt x="158467" y="26321"/>
                    <a:pt x="158794" y="25793"/>
                  </a:cubicBezTo>
                  <a:cubicBezTo>
                    <a:pt x="159029" y="25412"/>
                    <a:pt x="159246" y="25022"/>
                    <a:pt x="159468" y="24637"/>
                  </a:cubicBezTo>
                  <a:cubicBezTo>
                    <a:pt x="159690" y="24247"/>
                    <a:pt x="159808" y="23816"/>
                    <a:pt x="159942" y="23389"/>
                  </a:cubicBezTo>
                  <a:cubicBezTo>
                    <a:pt x="159975" y="23284"/>
                    <a:pt x="159988" y="23171"/>
                    <a:pt x="159992" y="23062"/>
                  </a:cubicBezTo>
                  <a:cubicBezTo>
                    <a:pt x="160005" y="22861"/>
                    <a:pt x="160021" y="22664"/>
                    <a:pt x="160072" y="22467"/>
                  </a:cubicBezTo>
                  <a:cubicBezTo>
                    <a:pt x="160113" y="22296"/>
                    <a:pt x="160134" y="22107"/>
                    <a:pt x="160105" y="21935"/>
                  </a:cubicBezTo>
                  <a:cubicBezTo>
                    <a:pt x="160030" y="21500"/>
                    <a:pt x="159963" y="21056"/>
                    <a:pt x="159824" y="20633"/>
                  </a:cubicBezTo>
                  <a:cubicBezTo>
                    <a:pt x="159669" y="20147"/>
                    <a:pt x="159406" y="19699"/>
                    <a:pt x="159083" y="19292"/>
                  </a:cubicBezTo>
                  <a:cubicBezTo>
                    <a:pt x="159027" y="19224"/>
                    <a:pt x="158925" y="19179"/>
                    <a:pt x="158830" y="19179"/>
                  </a:cubicBezTo>
                  <a:cubicBezTo>
                    <a:pt x="158790" y="19179"/>
                    <a:pt x="158752" y="19187"/>
                    <a:pt x="158719" y="19205"/>
                  </a:cubicBezTo>
                  <a:cubicBezTo>
                    <a:pt x="158501" y="19318"/>
                    <a:pt x="158266" y="19410"/>
                    <a:pt x="158078" y="19561"/>
                  </a:cubicBezTo>
                  <a:cubicBezTo>
                    <a:pt x="157626" y="19921"/>
                    <a:pt x="157144" y="20247"/>
                    <a:pt x="156704" y="20624"/>
                  </a:cubicBezTo>
                  <a:cubicBezTo>
                    <a:pt x="156247" y="21018"/>
                    <a:pt x="155753" y="21362"/>
                    <a:pt x="155234" y="21667"/>
                  </a:cubicBezTo>
                  <a:cubicBezTo>
                    <a:pt x="154673" y="21998"/>
                    <a:pt x="154061" y="22212"/>
                    <a:pt x="153429" y="22350"/>
                  </a:cubicBezTo>
                  <a:cubicBezTo>
                    <a:pt x="153085" y="22425"/>
                    <a:pt x="152721" y="22396"/>
                    <a:pt x="152373" y="22497"/>
                  </a:cubicBezTo>
                  <a:cubicBezTo>
                    <a:pt x="152337" y="22507"/>
                    <a:pt x="152298" y="22512"/>
                    <a:pt x="152257" y="22512"/>
                  </a:cubicBezTo>
                  <a:cubicBezTo>
                    <a:pt x="152185" y="22512"/>
                    <a:pt x="152109" y="22497"/>
                    <a:pt x="152042" y="22476"/>
                  </a:cubicBezTo>
                  <a:cubicBezTo>
                    <a:pt x="151850" y="22409"/>
                    <a:pt x="151653" y="22388"/>
                    <a:pt x="151452" y="22388"/>
                  </a:cubicBezTo>
                  <a:cubicBezTo>
                    <a:pt x="151112" y="22384"/>
                    <a:pt x="150790" y="22275"/>
                    <a:pt x="150476" y="22170"/>
                  </a:cubicBezTo>
                  <a:cubicBezTo>
                    <a:pt x="149517" y="21847"/>
                    <a:pt x="148666" y="21328"/>
                    <a:pt x="147879" y="20683"/>
                  </a:cubicBezTo>
                  <a:cubicBezTo>
                    <a:pt x="147535" y="20398"/>
                    <a:pt x="147221" y="20080"/>
                    <a:pt x="146874" y="19808"/>
                  </a:cubicBezTo>
                  <a:cubicBezTo>
                    <a:pt x="146258" y="19322"/>
                    <a:pt x="145747" y="18727"/>
                    <a:pt x="145156" y="18220"/>
                  </a:cubicBezTo>
                  <a:cubicBezTo>
                    <a:pt x="144478" y="17642"/>
                    <a:pt x="143791" y="17081"/>
                    <a:pt x="143016" y="16624"/>
                  </a:cubicBezTo>
                  <a:cubicBezTo>
                    <a:pt x="142476" y="16310"/>
                    <a:pt x="141919" y="16034"/>
                    <a:pt x="141341" y="15799"/>
                  </a:cubicBezTo>
                  <a:cubicBezTo>
                    <a:pt x="140901" y="15623"/>
                    <a:pt x="140449" y="15527"/>
                    <a:pt x="139992" y="15414"/>
                  </a:cubicBezTo>
                  <a:cubicBezTo>
                    <a:pt x="139531" y="15297"/>
                    <a:pt x="139065" y="15267"/>
                    <a:pt x="138597" y="15267"/>
                  </a:cubicBezTo>
                  <a:cubicBezTo>
                    <a:pt x="138308" y="15267"/>
                    <a:pt x="138019" y="15279"/>
                    <a:pt x="137730" y="15288"/>
                  </a:cubicBezTo>
                  <a:cubicBezTo>
                    <a:pt x="137286" y="15305"/>
                    <a:pt x="136855" y="15443"/>
                    <a:pt x="136440" y="15607"/>
                  </a:cubicBezTo>
                  <a:cubicBezTo>
                    <a:pt x="136072" y="15757"/>
                    <a:pt x="135711" y="15942"/>
                    <a:pt x="135364" y="16147"/>
                  </a:cubicBezTo>
                  <a:cubicBezTo>
                    <a:pt x="135058" y="16327"/>
                    <a:pt x="134769" y="16541"/>
                    <a:pt x="134526" y="16805"/>
                  </a:cubicBezTo>
                  <a:cubicBezTo>
                    <a:pt x="134375" y="16972"/>
                    <a:pt x="134216" y="17127"/>
                    <a:pt x="134053" y="17278"/>
                  </a:cubicBezTo>
                  <a:cubicBezTo>
                    <a:pt x="133651" y="17638"/>
                    <a:pt x="133316" y="18061"/>
                    <a:pt x="133010" y="18497"/>
                  </a:cubicBezTo>
                  <a:cubicBezTo>
                    <a:pt x="132662" y="18987"/>
                    <a:pt x="132348" y="19498"/>
                    <a:pt x="132026" y="20009"/>
                  </a:cubicBezTo>
                  <a:cubicBezTo>
                    <a:pt x="131456" y="20913"/>
                    <a:pt x="130945" y="21852"/>
                    <a:pt x="130354" y="22748"/>
                  </a:cubicBezTo>
                  <a:cubicBezTo>
                    <a:pt x="130149" y="23062"/>
                    <a:pt x="129935" y="23376"/>
                    <a:pt x="129730" y="23695"/>
                  </a:cubicBezTo>
                  <a:cubicBezTo>
                    <a:pt x="129052" y="24729"/>
                    <a:pt x="128201" y="25609"/>
                    <a:pt x="127301" y="26442"/>
                  </a:cubicBezTo>
                  <a:cubicBezTo>
                    <a:pt x="127024" y="26698"/>
                    <a:pt x="126710" y="26916"/>
                    <a:pt x="126392" y="27121"/>
                  </a:cubicBezTo>
                  <a:cubicBezTo>
                    <a:pt x="125487" y="27703"/>
                    <a:pt x="124532" y="28172"/>
                    <a:pt x="123473" y="28411"/>
                  </a:cubicBezTo>
                  <a:cubicBezTo>
                    <a:pt x="123092" y="28495"/>
                    <a:pt x="122711" y="28559"/>
                    <a:pt x="122320" y="28559"/>
                  </a:cubicBezTo>
                  <a:cubicBezTo>
                    <a:pt x="122285" y="28559"/>
                    <a:pt x="122251" y="28558"/>
                    <a:pt x="122216" y="28557"/>
                  </a:cubicBezTo>
                  <a:cubicBezTo>
                    <a:pt x="122069" y="28553"/>
                    <a:pt x="121922" y="28549"/>
                    <a:pt x="121775" y="28549"/>
                  </a:cubicBezTo>
                  <a:cubicBezTo>
                    <a:pt x="121654" y="28549"/>
                    <a:pt x="121533" y="28552"/>
                    <a:pt x="121412" y="28557"/>
                  </a:cubicBezTo>
                  <a:cubicBezTo>
                    <a:pt x="121377" y="28559"/>
                    <a:pt x="121343" y="28559"/>
                    <a:pt x="121308" y="28559"/>
                  </a:cubicBezTo>
                  <a:cubicBezTo>
                    <a:pt x="120872" y="28559"/>
                    <a:pt x="120449" y="28464"/>
                    <a:pt x="120034" y="28340"/>
                  </a:cubicBezTo>
                  <a:cubicBezTo>
                    <a:pt x="119024" y="28030"/>
                    <a:pt x="118090" y="27573"/>
                    <a:pt x="117253" y="26916"/>
                  </a:cubicBezTo>
                  <a:cubicBezTo>
                    <a:pt x="116972" y="26698"/>
                    <a:pt x="116700" y="26467"/>
                    <a:pt x="116449" y="26216"/>
                  </a:cubicBezTo>
                  <a:cubicBezTo>
                    <a:pt x="115988" y="25760"/>
                    <a:pt x="115519" y="25320"/>
                    <a:pt x="115146" y="24784"/>
                  </a:cubicBezTo>
                  <a:cubicBezTo>
                    <a:pt x="114916" y="24453"/>
                    <a:pt x="114677" y="24134"/>
                    <a:pt x="114438" y="23812"/>
                  </a:cubicBezTo>
                  <a:cubicBezTo>
                    <a:pt x="113864" y="23041"/>
                    <a:pt x="113370" y="22220"/>
                    <a:pt x="112876" y="21399"/>
                  </a:cubicBezTo>
                  <a:cubicBezTo>
                    <a:pt x="112302" y="20444"/>
                    <a:pt x="111791" y="19452"/>
                    <a:pt x="111326" y="18438"/>
                  </a:cubicBezTo>
                  <a:cubicBezTo>
                    <a:pt x="111024" y="17793"/>
                    <a:pt x="110740" y="17135"/>
                    <a:pt x="110480" y="16474"/>
                  </a:cubicBezTo>
                  <a:cubicBezTo>
                    <a:pt x="110233" y="15854"/>
                    <a:pt x="110040" y="15213"/>
                    <a:pt x="109877" y="14564"/>
                  </a:cubicBezTo>
                  <a:cubicBezTo>
                    <a:pt x="109806" y="14262"/>
                    <a:pt x="109713" y="13961"/>
                    <a:pt x="109667" y="13655"/>
                  </a:cubicBezTo>
                  <a:cubicBezTo>
                    <a:pt x="109588" y="13173"/>
                    <a:pt x="109454" y="12700"/>
                    <a:pt x="109458" y="12206"/>
                  </a:cubicBezTo>
                  <a:cubicBezTo>
                    <a:pt x="109462" y="12005"/>
                    <a:pt x="109441" y="11808"/>
                    <a:pt x="109387" y="11611"/>
                  </a:cubicBezTo>
                  <a:cubicBezTo>
                    <a:pt x="109345" y="11460"/>
                    <a:pt x="109341" y="11301"/>
                    <a:pt x="109337" y="11146"/>
                  </a:cubicBezTo>
                  <a:cubicBezTo>
                    <a:pt x="109332" y="10631"/>
                    <a:pt x="109332" y="10120"/>
                    <a:pt x="109337" y="9605"/>
                  </a:cubicBezTo>
                  <a:cubicBezTo>
                    <a:pt x="109337" y="9316"/>
                    <a:pt x="109324" y="9027"/>
                    <a:pt x="109424" y="8746"/>
                  </a:cubicBezTo>
                  <a:cubicBezTo>
                    <a:pt x="109462" y="8645"/>
                    <a:pt x="109454" y="8524"/>
                    <a:pt x="109458" y="8415"/>
                  </a:cubicBezTo>
                  <a:cubicBezTo>
                    <a:pt x="109471" y="8101"/>
                    <a:pt x="109450" y="7787"/>
                    <a:pt x="109571" y="7489"/>
                  </a:cubicBezTo>
                  <a:cubicBezTo>
                    <a:pt x="109588" y="7447"/>
                    <a:pt x="109584" y="7401"/>
                    <a:pt x="109588" y="7355"/>
                  </a:cubicBezTo>
                  <a:cubicBezTo>
                    <a:pt x="109600" y="7091"/>
                    <a:pt x="109621" y="6828"/>
                    <a:pt x="109697" y="6564"/>
                  </a:cubicBezTo>
                  <a:cubicBezTo>
                    <a:pt x="109772" y="6312"/>
                    <a:pt x="109718" y="6028"/>
                    <a:pt x="109839" y="5780"/>
                  </a:cubicBezTo>
                  <a:cubicBezTo>
                    <a:pt x="109881" y="5223"/>
                    <a:pt x="110023" y="4683"/>
                    <a:pt x="110132" y="4139"/>
                  </a:cubicBezTo>
                  <a:cubicBezTo>
                    <a:pt x="110204" y="3770"/>
                    <a:pt x="110275" y="3397"/>
                    <a:pt x="110354" y="3029"/>
                  </a:cubicBezTo>
                  <a:cubicBezTo>
                    <a:pt x="110421" y="2702"/>
                    <a:pt x="110434" y="2371"/>
                    <a:pt x="110522" y="2044"/>
                  </a:cubicBezTo>
                  <a:cubicBezTo>
                    <a:pt x="110643" y="1596"/>
                    <a:pt x="110673" y="1123"/>
                    <a:pt x="110773" y="666"/>
                  </a:cubicBezTo>
                  <a:cubicBezTo>
                    <a:pt x="110819" y="453"/>
                    <a:pt x="110798" y="222"/>
                    <a:pt x="110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4523700" y="761475"/>
              <a:ext cx="1497825" cy="2602450"/>
            </a:xfrm>
            <a:custGeom>
              <a:avLst/>
              <a:gdLst/>
              <a:ahLst/>
              <a:cxnLst/>
              <a:rect l="l" t="t" r="r" b="b"/>
              <a:pathLst>
                <a:path w="59913" h="104098" extrusionOk="0">
                  <a:moveTo>
                    <a:pt x="1" y="0"/>
                  </a:moveTo>
                  <a:lnTo>
                    <a:pt x="1" y="0"/>
                  </a:lnTo>
                  <a:cubicBezTo>
                    <a:pt x="38" y="184"/>
                    <a:pt x="151" y="327"/>
                    <a:pt x="311" y="419"/>
                  </a:cubicBezTo>
                  <a:cubicBezTo>
                    <a:pt x="507" y="528"/>
                    <a:pt x="671" y="679"/>
                    <a:pt x="830" y="838"/>
                  </a:cubicBezTo>
                  <a:cubicBezTo>
                    <a:pt x="1018" y="1022"/>
                    <a:pt x="1199" y="1219"/>
                    <a:pt x="1442" y="1349"/>
                  </a:cubicBezTo>
                  <a:cubicBezTo>
                    <a:pt x="1538" y="1399"/>
                    <a:pt x="1613" y="1491"/>
                    <a:pt x="1693" y="1571"/>
                  </a:cubicBezTo>
                  <a:cubicBezTo>
                    <a:pt x="1919" y="1784"/>
                    <a:pt x="2128" y="2011"/>
                    <a:pt x="2405" y="2174"/>
                  </a:cubicBezTo>
                  <a:cubicBezTo>
                    <a:pt x="2539" y="2249"/>
                    <a:pt x="2635" y="2383"/>
                    <a:pt x="2748" y="2488"/>
                  </a:cubicBezTo>
                  <a:cubicBezTo>
                    <a:pt x="2975" y="2702"/>
                    <a:pt x="3188" y="2932"/>
                    <a:pt x="3456" y="3100"/>
                  </a:cubicBezTo>
                  <a:cubicBezTo>
                    <a:pt x="3645" y="3213"/>
                    <a:pt x="3787" y="3401"/>
                    <a:pt x="3946" y="3552"/>
                  </a:cubicBezTo>
                  <a:cubicBezTo>
                    <a:pt x="4172" y="3766"/>
                    <a:pt x="4373" y="4008"/>
                    <a:pt x="4654" y="4163"/>
                  </a:cubicBezTo>
                  <a:cubicBezTo>
                    <a:pt x="4767" y="4226"/>
                    <a:pt x="4859" y="4335"/>
                    <a:pt x="4951" y="4431"/>
                  </a:cubicBezTo>
                  <a:cubicBezTo>
                    <a:pt x="5224" y="4695"/>
                    <a:pt x="5492" y="4963"/>
                    <a:pt x="5764" y="5231"/>
                  </a:cubicBezTo>
                  <a:cubicBezTo>
                    <a:pt x="5860" y="5324"/>
                    <a:pt x="5944" y="5437"/>
                    <a:pt x="6057" y="5500"/>
                  </a:cubicBezTo>
                  <a:cubicBezTo>
                    <a:pt x="6338" y="5655"/>
                    <a:pt x="6543" y="5889"/>
                    <a:pt x="6765" y="6107"/>
                  </a:cubicBezTo>
                  <a:cubicBezTo>
                    <a:pt x="7230" y="6563"/>
                    <a:pt x="7682" y="7024"/>
                    <a:pt x="8147" y="7477"/>
                  </a:cubicBezTo>
                  <a:cubicBezTo>
                    <a:pt x="8353" y="7682"/>
                    <a:pt x="8541" y="7900"/>
                    <a:pt x="8801" y="8046"/>
                  </a:cubicBezTo>
                  <a:cubicBezTo>
                    <a:pt x="8918" y="8105"/>
                    <a:pt x="9006" y="8218"/>
                    <a:pt x="9102" y="8310"/>
                  </a:cubicBezTo>
                  <a:cubicBezTo>
                    <a:pt x="9747" y="8959"/>
                    <a:pt x="10396" y="9604"/>
                    <a:pt x="11042" y="10253"/>
                  </a:cubicBezTo>
                  <a:cubicBezTo>
                    <a:pt x="11184" y="10396"/>
                    <a:pt x="11318" y="10538"/>
                    <a:pt x="11427" y="10714"/>
                  </a:cubicBezTo>
                  <a:cubicBezTo>
                    <a:pt x="11519" y="10861"/>
                    <a:pt x="11657" y="10986"/>
                    <a:pt x="11783" y="11112"/>
                  </a:cubicBezTo>
                  <a:cubicBezTo>
                    <a:pt x="12235" y="11573"/>
                    <a:pt x="12696" y="12029"/>
                    <a:pt x="13148" y="12490"/>
                  </a:cubicBezTo>
                  <a:cubicBezTo>
                    <a:pt x="13416" y="12762"/>
                    <a:pt x="13693" y="13018"/>
                    <a:pt x="13902" y="13345"/>
                  </a:cubicBezTo>
                  <a:cubicBezTo>
                    <a:pt x="14032" y="13546"/>
                    <a:pt x="14237" y="13696"/>
                    <a:pt x="14405" y="13877"/>
                  </a:cubicBezTo>
                  <a:cubicBezTo>
                    <a:pt x="14694" y="14186"/>
                    <a:pt x="15021" y="14459"/>
                    <a:pt x="15247" y="14827"/>
                  </a:cubicBezTo>
                  <a:cubicBezTo>
                    <a:pt x="15347" y="14995"/>
                    <a:pt x="15519" y="15120"/>
                    <a:pt x="15657" y="15263"/>
                  </a:cubicBezTo>
                  <a:cubicBezTo>
                    <a:pt x="15829" y="15443"/>
                    <a:pt x="16017" y="15598"/>
                    <a:pt x="16126" y="15828"/>
                  </a:cubicBezTo>
                  <a:cubicBezTo>
                    <a:pt x="16147" y="15866"/>
                    <a:pt x="16177" y="15904"/>
                    <a:pt x="16206" y="15933"/>
                  </a:cubicBezTo>
                  <a:cubicBezTo>
                    <a:pt x="16394" y="16126"/>
                    <a:pt x="16587" y="16310"/>
                    <a:pt x="16763" y="16511"/>
                  </a:cubicBezTo>
                  <a:cubicBezTo>
                    <a:pt x="16943" y="16712"/>
                    <a:pt x="17090" y="16934"/>
                    <a:pt x="17266" y="17135"/>
                  </a:cubicBezTo>
                  <a:cubicBezTo>
                    <a:pt x="17446" y="17336"/>
                    <a:pt x="17647" y="17512"/>
                    <a:pt x="17768" y="17759"/>
                  </a:cubicBezTo>
                  <a:cubicBezTo>
                    <a:pt x="17789" y="17797"/>
                    <a:pt x="17827" y="17826"/>
                    <a:pt x="17856" y="17860"/>
                  </a:cubicBezTo>
                  <a:cubicBezTo>
                    <a:pt x="18070" y="18086"/>
                    <a:pt x="18283" y="18308"/>
                    <a:pt x="18459" y="18572"/>
                  </a:cubicBezTo>
                  <a:cubicBezTo>
                    <a:pt x="18614" y="18811"/>
                    <a:pt x="18832" y="19012"/>
                    <a:pt x="19000" y="19250"/>
                  </a:cubicBezTo>
                  <a:cubicBezTo>
                    <a:pt x="19243" y="19594"/>
                    <a:pt x="19557" y="19887"/>
                    <a:pt x="19804" y="20226"/>
                  </a:cubicBezTo>
                  <a:cubicBezTo>
                    <a:pt x="20172" y="20729"/>
                    <a:pt x="20587" y="21194"/>
                    <a:pt x="20943" y="21705"/>
                  </a:cubicBezTo>
                  <a:cubicBezTo>
                    <a:pt x="21366" y="22308"/>
                    <a:pt x="21823" y="22882"/>
                    <a:pt x="22262" y="23472"/>
                  </a:cubicBezTo>
                  <a:cubicBezTo>
                    <a:pt x="22568" y="23883"/>
                    <a:pt x="22878" y="24289"/>
                    <a:pt x="23171" y="24708"/>
                  </a:cubicBezTo>
                  <a:cubicBezTo>
                    <a:pt x="23632" y="25361"/>
                    <a:pt x="24084" y="26023"/>
                    <a:pt x="24533" y="26689"/>
                  </a:cubicBezTo>
                  <a:cubicBezTo>
                    <a:pt x="24817" y="27112"/>
                    <a:pt x="25148" y="27506"/>
                    <a:pt x="25408" y="27946"/>
                  </a:cubicBezTo>
                  <a:cubicBezTo>
                    <a:pt x="26036" y="28997"/>
                    <a:pt x="26765" y="29985"/>
                    <a:pt x="27364" y="31058"/>
                  </a:cubicBezTo>
                  <a:cubicBezTo>
                    <a:pt x="27674" y="31623"/>
                    <a:pt x="28043" y="32155"/>
                    <a:pt x="28373" y="32712"/>
                  </a:cubicBezTo>
                  <a:cubicBezTo>
                    <a:pt x="28566" y="33035"/>
                    <a:pt x="28738" y="33374"/>
                    <a:pt x="28931" y="33701"/>
                  </a:cubicBezTo>
                  <a:cubicBezTo>
                    <a:pt x="29282" y="34291"/>
                    <a:pt x="29601" y="34907"/>
                    <a:pt x="29915" y="35523"/>
                  </a:cubicBezTo>
                  <a:cubicBezTo>
                    <a:pt x="30472" y="36616"/>
                    <a:pt x="31033" y="37709"/>
                    <a:pt x="31561" y="38819"/>
                  </a:cubicBezTo>
                  <a:cubicBezTo>
                    <a:pt x="31934" y="39602"/>
                    <a:pt x="32306" y="40385"/>
                    <a:pt x="32633" y="41194"/>
                  </a:cubicBezTo>
                  <a:cubicBezTo>
                    <a:pt x="32767" y="41525"/>
                    <a:pt x="32922" y="41843"/>
                    <a:pt x="33056" y="42174"/>
                  </a:cubicBezTo>
                  <a:cubicBezTo>
                    <a:pt x="33446" y="43171"/>
                    <a:pt x="33856" y="44155"/>
                    <a:pt x="34258" y="45148"/>
                  </a:cubicBezTo>
                  <a:cubicBezTo>
                    <a:pt x="34267" y="45169"/>
                    <a:pt x="34275" y="45185"/>
                    <a:pt x="34283" y="45206"/>
                  </a:cubicBezTo>
                  <a:cubicBezTo>
                    <a:pt x="34803" y="46727"/>
                    <a:pt x="35372" y="48226"/>
                    <a:pt x="35829" y="49763"/>
                  </a:cubicBezTo>
                  <a:cubicBezTo>
                    <a:pt x="36101" y="50677"/>
                    <a:pt x="36420" y="51581"/>
                    <a:pt x="36621" y="52519"/>
                  </a:cubicBezTo>
                  <a:cubicBezTo>
                    <a:pt x="37127" y="54111"/>
                    <a:pt x="37446" y="55749"/>
                    <a:pt x="37881" y="57357"/>
                  </a:cubicBezTo>
                  <a:cubicBezTo>
                    <a:pt x="37957" y="57634"/>
                    <a:pt x="37986" y="57923"/>
                    <a:pt x="38049" y="58207"/>
                  </a:cubicBezTo>
                  <a:cubicBezTo>
                    <a:pt x="38091" y="58400"/>
                    <a:pt x="38133" y="58597"/>
                    <a:pt x="38174" y="58790"/>
                  </a:cubicBezTo>
                  <a:cubicBezTo>
                    <a:pt x="38283" y="59288"/>
                    <a:pt x="38376" y="59795"/>
                    <a:pt x="38484" y="60289"/>
                  </a:cubicBezTo>
                  <a:cubicBezTo>
                    <a:pt x="38618" y="60896"/>
                    <a:pt x="38648" y="61525"/>
                    <a:pt x="38845" y="62120"/>
                  </a:cubicBezTo>
                  <a:cubicBezTo>
                    <a:pt x="38832" y="62522"/>
                    <a:pt x="38962" y="62907"/>
                    <a:pt x="39021" y="63301"/>
                  </a:cubicBezTo>
                  <a:cubicBezTo>
                    <a:pt x="39083" y="63694"/>
                    <a:pt x="39109" y="64096"/>
                    <a:pt x="39226" y="64482"/>
                  </a:cubicBezTo>
                  <a:cubicBezTo>
                    <a:pt x="39268" y="64628"/>
                    <a:pt x="39243" y="64796"/>
                    <a:pt x="39280" y="64943"/>
                  </a:cubicBezTo>
                  <a:cubicBezTo>
                    <a:pt x="39364" y="65269"/>
                    <a:pt x="39423" y="65596"/>
                    <a:pt x="39418" y="65931"/>
                  </a:cubicBezTo>
                  <a:cubicBezTo>
                    <a:pt x="39586" y="66283"/>
                    <a:pt x="39490" y="66685"/>
                    <a:pt x="39632" y="67045"/>
                  </a:cubicBezTo>
                  <a:cubicBezTo>
                    <a:pt x="39670" y="67142"/>
                    <a:pt x="39670" y="67263"/>
                    <a:pt x="39670" y="67372"/>
                  </a:cubicBezTo>
                  <a:cubicBezTo>
                    <a:pt x="39678" y="67573"/>
                    <a:pt x="39687" y="67774"/>
                    <a:pt x="39762" y="67967"/>
                  </a:cubicBezTo>
                  <a:cubicBezTo>
                    <a:pt x="39800" y="68067"/>
                    <a:pt x="39800" y="68184"/>
                    <a:pt x="39804" y="68293"/>
                  </a:cubicBezTo>
                  <a:cubicBezTo>
                    <a:pt x="39812" y="68494"/>
                    <a:pt x="39821" y="68691"/>
                    <a:pt x="39888" y="68888"/>
                  </a:cubicBezTo>
                  <a:cubicBezTo>
                    <a:pt x="39934" y="69010"/>
                    <a:pt x="39934" y="69152"/>
                    <a:pt x="39942" y="69282"/>
                  </a:cubicBezTo>
                  <a:cubicBezTo>
                    <a:pt x="39950" y="69462"/>
                    <a:pt x="39955" y="69638"/>
                    <a:pt x="40017" y="69810"/>
                  </a:cubicBezTo>
                  <a:cubicBezTo>
                    <a:pt x="40055" y="69910"/>
                    <a:pt x="40068" y="70027"/>
                    <a:pt x="40072" y="70136"/>
                  </a:cubicBezTo>
                  <a:cubicBezTo>
                    <a:pt x="40084" y="70358"/>
                    <a:pt x="40084" y="70580"/>
                    <a:pt x="40168" y="70798"/>
                  </a:cubicBezTo>
                  <a:cubicBezTo>
                    <a:pt x="40214" y="70915"/>
                    <a:pt x="40206" y="71058"/>
                    <a:pt x="40210" y="71192"/>
                  </a:cubicBezTo>
                  <a:cubicBezTo>
                    <a:pt x="40210" y="71372"/>
                    <a:pt x="40235" y="71548"/>
                    <a:pt x="40298" y="71715"/>
                  </a:cubicBezTo>
                  <a:cubicBezTo>
                    <a:pt x="40327" y="71799"/>
                    <a:pt x="40336" y="71891"/>
                    <a:pt x="40340" y="71979"/>
                  </a:cubicBezTo>
                  <a:cubicBezTo>
                    <a:pt x="40344" y="72293"/>
                    <a:pt x="40340" y="72603"/>
                    <a:pt x="40461" y="72901"/>
                  </a:cubicBezTo>
                  <a:cubicBezTo>
                    <a:pt x="40420" y="73420"/>
                    <a:pt x="40637" y="73910"/>
                    <a:pt x="40612" y="74425"/>
                  </a:cubicBezTo>
                  <a:cubicBezTo>
                    <a:pt x="40595" y="74702"/>
                    <a:pt x="40742" y="74940"/>
                    <a:pt x="40746" y="75213"/>
                  </a:cubicBezTo>
                  <a:cubicBezTo>
                    <a:pt x="40750" y="75481"/>
                    <a:pt x="40738" y="75745"/>
                    <a:pt x="40830" y="76009"/>
                  </a:cubicBezTo>
                  <a:cubicBezTo>
                    <a:pt x="40889" y="76168"/>
                    <a:pt x="40872" y="76356"/>
                    <a:pt x="40893" y="76536"/>
                  </a:cubicBezTo>
                  <a:cubicBezTo>
                    <a:pt x="40901" y="76628"/>
                    <a:pt x="40956" y="76700"/>
                    <a:pt x="41027" y="76758"/>
                  </a:cubicBezTo>
                  <a:cubicBezTo>
                    <a:pt x="41199" y="76654"/>
                    <a:pt x="41366" y="76545"/>
                    <a:pt x="41546" y="76453"/>
                  </a:cubicBezTo>
                  <a:cubicBezTo>
                    <a:pt x="41760" y="76339"/>
                    <a:pt x="41982" y="76222"/>
                    <a:pt x="42212" y="76143"/>
                  </a:cubicBezTo>
                  <a:cubicBezTo>
                    <a:pt x="42474" y="76052"/>
                    <a:pt x="42727" y="76007"/>
                    <a:pt x="42972" y="76007"/>
                  </a:cubicBezTo>
                  <a:cubicBezTo>
                    <a:pt x="43485" y="76007"/>
                    <a:pt x="43960" y="76203"/>
                    <a:pt x="44390" y="76582"/>
                  </a:cubicBezTo>
                  <a:cubicBezTo>
                    <a:pt x="44604" y="76775"/>
                    <a:pt x="44801" y="76997"/>
                    <a:pt x="44968" y="77227"/>
                  </a:cubicBezTo>
                  <a:cubicBezTo>
                    <a:pt x="45559" y="78036"/>
                    <a:pt x="45932" y="78936"/>
                    <a:pt x="46107" y="79916"/>
                  </a:cubicBezTo>
                  <a:cubicBezTo>
                    <a:pt x="46162" y="80222"/>
                    <a:pt x="46208" y="80536"/>
                    <a:pt x="46229" y="80846"/>
                  </a:cubicBezTo>
                  <a:cubicBezTo>
                    <a:pt x="46296" y="82032"/>
                    <a:pt x="46024" y="83146"/>
                    <a:pt x="45513" y="84214"/>
                  </a:cubicBezTo>
                  <a:cubicBezTo>
                    <a:pt x="45245" y="84779"/>
                    <a:pt x="44922" y="85315"/>
                    <a:pt x="44591" y="85843"/>
                  </a:cubicBezTo>
                  <a:cubicBezTo>
                    <a:pt x="44235" y="86413"/>
                    <a:pt x="43879" y="86978"/>
                    <a:pt x="43536" y="87552"/>
                  </a:cubicBezTo>
                  <a:cubicBezTo>
                    <a:pt x="43071" y="88318"/>
                    <a:pt x="42702" y="89131"/>
                    <a:pt x="42468" y="89998"/>
                  </a:cubicBezTo>
                  <a:cubicBezTo>
                    <a:pt x="42342" y="90476"/>
                    <a:pt x="42233" y="90953"/>
                    <a:pt x="42200" y="91443"/>
                  </a:cubicBezTo>
                  <a:cubicBezTo>
                    <a:pt x="42174" y="91778"/>
                    <a:pt x="42116" y="92109"/>
                    <a:pt x="42116" y="92444"/>
                  </a:cubicBezTo>
                  <a:cubicBezTo>
                    <a:pt x="42124" y="94660"/>
                    <a:pt x="42706" y="96716"/>
                    <a:pt x="43879" y="98601"/>
                  </a:cubicBezTo>
                  <a:cubicBezTo>
                    <a:pt x="45199" y="100721"/>
                    <a:pt x="47046" y="102212"/>
                    <a:pt x="49354" y="103137"/>
                  </a:cubicBezTo>
                  <a:cubicBezTo>
                    <a:pt x="50413" y="103560"/>
                    <a:pt x="51511" y="103837"/>
                    <a:pt x="52650" y="103988"/>
                  </a:cubicBezTo>
                  <a:cubicBezTo>
                    <a:pt x="53256" y="104069"/>
                    <a:pt x="53862" y="104098"/>
                    <a:pt x="54468" y="104098"/>
                  </a:cubicBezTo>
                  <a:cubicBezTo>
                    <a:pt x="54863" y="104098"/>
                    <a:pt x="55258" y="104085"/>
                    <a:pt x="55653" y="104067"/>
                  </a:cubicBezTo>
                  <a:cubicBezTo>
                    <a:pt x="56143" y="104042"/>
                    <a:pt x="56629" y="103946"/>
                    <a:pt x="57115" y="103879"/>
                  </a:cubicBezTo>
                  <a:cubicBezTo>
                    <a:pt x="57337" y="103849"/>
                    <a:pt x="57555" y="103816"/>
                    <a:pt x="57777" y="103787"/>
                  </a:cubicBezTo>
                  <a:cubicBezTo>
                    <a:pt x="57810" y="103728"/>
                    <a:pt x="57856" y="103673"/>
                    <a:pt x="57873" y="103611"/>
                  </a:cubicBezTo>
                  <a:cubicBezTo>
                    <a:pt x="57932" y="103372"/>
                    <a:pt x="57982" y="103133"/>
                    <a:pt x="58036" y="102894"/>
                  </a:cubicBezTo>
                  <a:cubicBezTo>
                    <a:pt x="58317" y="101617"/>
                    <a:pt x="58568" y="100327"/>
                    <a:pt x="58794" y="99037"/>
                  </a:cubicBezTo>
                  <a:cubicBezTo>
                    <a:pt x="58954" y="98115"/>
                    <a:pt x="59096" y="97194"/>
                    <a:pt x="59226" y="96268"/>
                  </a:cubicBezTo>
                  <a:cubicBezTo>
                    <a:pt x="59347" y="95389"/>
                    <a:pt x="59439" y="94505"/>
                    <a:pt x="59548" y="93621"/>
                  </a:cubicBezTo>
                  <a:cubicBezTo>
                    <a:pt x="59674" y="92608"/>
                    <a:pt x="59783" y="91590"/>
                    <a:pt x="59791" y="90564"/>
                  </a:cubicBezTo>
                  <a:cubicBezTo>
                    <a:pt x="59779" y="90065"/>
                    <a:pt x="59774" y="89562"/>
                    <a:pt x="59913" y="89072"/>
                  </a:cubicBezTo>
                  <a:lnTo>
                    <a:pt x="59913" y="78618"/>
                  </a:lnTo>
                  <a:cubicBezTo>
                    <a:pt x="59779" y="78128"/>
                    <a:pt x="59774" y="77625"/>
                    <a:pt x="59791" y="77127"/>
                  </a:cubicBezTo>
                  <a:cubicBezTo>
                    <a:pt x="59800" y="76231"/>
                    <a:pt x="59695" y="75343"/>
                    <a:pt x="59603" y="74455"/>
                  </a:cubicBezTo>
                  <a:cubicBezTo>
                    <a:pt x="59511" y="73546"/>
                    <a:pt x="59385" y="72637"/>
                    <a:pt x="59259" y="71732"/>
                  </a:cubicBezTo>
                  <a:cubicBezTo>
                    <a:pt x="59117" y="70714"/>
                    <a:pt x="58979" y="69696"/>
                    <a:pt x="58803" y="68687"/>
                  </a:cubicBezTo>
                  <a:cubicBezTo>
                    <a:pt x="58413" y="66467"/>
                    <a:pt x="57944" y="64260"/>
                    <a:pt x="57395" y="62073"/>
                  </a:cubicBezTo>
                  <a:cubicBezTo>
                    <a:pt x="55976" y="56452"/>
                    <a:pt x="54015" y="51024"/>
                    <a:pt x="51519" y="45793"/>
                  </a:cubicBezTo>
                  <a:cubicBezTo>
                    <a:pt x="48218" y="38861"/>
                    <a:pt x="44076" y="32469"/>
                    <a:pt x="39113" y="26614"/>
                  </a:cubicBezTo>
                  <a:cubicBezTo>
                    <a:pt x="35196" y="21998"/>
                    <a:pt x="30861" y="17822"/>
                    <a:pt x="26095" y="14094"/>
                  </a:cubicBezTo>
                  <a:cubicBezTo>
                    <a:pt x="18882" y="8452"/>
                    <a:pt x="10987" y="4025"/>
                    <a:pt x="2405" y="834"/>
                  </a:cubicBezTo>
                  <a:cubicBezTo>
                    <a:pt x="1609" y="540"/>
                    <a:pt x="817" y="23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1595125" y="1122725"/>
              <a:ext cx="844525" cy="1829975"/>
            </a:xfrm>
            <a:custGeom>
              <a:avLst/>
              <a:gdLst/>
              <a:ahLst/>
              <a:cxnLst/>
              <a:rect l="l" t="t" r="r" b="b"/>
              <a:pathLst>
                <a:path w="33781" h="73199" extrusionOk="0">
                  <a:moveTo>
                    <a:pt x="33776" y="0"/>
                  </a:moveTo>
                  <a:lnTo>
                    <a:pt x="33776" y="0"/>
                  </a:lnTo>
                  <a:cubicBezTo>
                    <a:pt x="33667" y="76"/>
                    <a:pt x="33550" y="147"/>
                    <a:pt x="33449" y="227"/>
                  </a:cubicBezTo>
                  <a:cubicBezTo>
                    <a:pt x="28851" y="3908"/>
                    <a:pt x="24658" y="8000"/>
                    <a:pt x="20871" y="12516"/>
                  </a:cubicBezTo>
                  <a:cubicBezTo>
                    <a:pt x="15619" y="18777"/>
                    <a:pt x="11309" y="25630"/>
                    <a:pt x="7950" y="33081"/>
                  </a:cubicBezTo>
                  <a:cubicBezTo>
                    <a:pt x="4809" y="40055"/>
                    <a:pt x="2626" y="47318"/>
                    <a:pt x="1370" y="54857"/>
                  </a:cubicBezTo>
                  <a:cubicBezTo>
                    <a:pt x="1131" y="56289"/>
                    <a:pt x="939" y="57726"/>
                    <a:pt x="771" y="59167"/>
                  </a:cubicBezTo>
                  <a:cubicBezTo>
                    <a:pt x="641" y="60319"/>
                    <a:pt x="528" y="61475"/>
                    <a:pt x="440" y="62631"/>
                  </a:cubicBezTo>
                  <a:cubicBezTo>
                    <a:pt x="340" y="63942"/>
                    <a:pt x="252" y="65257"/>
                    <a:pt x="239" y="66576"/>
                  </a:cubicBezTo>
                  <a:cubicBezTo>
                    <a:pt x="239" y="66798"/>
                    <a:pt x="222" y="67020"/>
                    <a:pt x="222" y="67246"/>
                  </a:cubicBezTo>
                  <a:cubicBezTo>
                    <a:pt x="218" y="67448"/>
                    <a:pt x="172" y="67644"/>
                    <a:pt x="92" y="67829"/>
                  </a:cubicBezTo>
                  <a:cubicBezTo>
                    <a:pt x="80" y="67866"/>
                    <a:pt x="34" y="67892"/>
                    <a:pt x="0" y="67921"/>
                  </a:cubicBezTo>
                  <a:lnTo>
                    <a:pt x="0" y="70870"/>
                  </a:lnTo>
                  <a:cubicBezTo>
                    <a:pt x="42" y="70920"/>
                    <a:pt x="101" y="70962"/>
                    <a:pt x="122" y="71020"/>
                  </a:cubicBezTo>
                  <a:cubicBezTo>
                    <a:pt x="180" y="71184"/>
                    <a:pt x="218" y="71355"/>
                    <a:pt x="222" y="71531"/>
                  </a:cubicBezTo>
                  <a:cubicBezTo>
                    <a:pt x="226" y="71929"/>
                    <a:pt x="243" y="72323"/>
                    <a:pt x="256" y="72717"/>
                  </a:cubicBezTo>
                  <a:cubicBezTo>
                    <a:pt x="260" y="72847"/>
                    <a:pt x="273" y="72981"/>
                    <a:pt x="273" y="73110"/>
                  </a:cubicBezTo>
                  <a:cubicBezTo>
                    <a:pt x="277" y="73165"/>
                    <a:pt x="293" y="73198"/>
                    <a:pt x="348" y="73198"/>
                  </a:cubicBezTo>
                  <a:cubicBezTo>
                    <a:pt x="390" y="73198"/>
                    <a:pt x="436" y="73194"/>
                    <a:pt x="465" y="73173"/>
                  </a:cubicBezTo>
                  <a:cubicBezTo>
                    <a:pt x="675" y="73010"/>
                    <a:pt x="876" y="72847"/>
                    <a:pt x="1081" y="72679"/>
                  </a:cubicBezTo>
                  <a:cubicBezTo>
                    <a:pt x="1378" y="72348"/>
                    <a:pt x="1680" y="72021"/>
                    <a:pt x="1973" y="71686"/>
                  </a:cubicBezTo>
                  <a:cubicBezTo>
                    <a:pt x="3204" y="70292"/>
                    <a:pt x="4055" y="68692"/>
                    <a:pt x="4557" y="66899"/>
                  </a:cubicBezTo>
                  <a:cubicBezTo>
                    <a:pt x="4733" y="66279"/>
                    <a:pt x="4909" y="65655"/>
                    <a:pt x="5098" y="65035"/>
                  </a:cubicBezTo>
                  <a:cubicBezTo>
                    <a:pt x="5261" y="64503"/>
                    <a:pt x="5483" y="63992"/>
                    <a:pt x="5759" y="63502"/>
                  </a:cubicBezTo>
                  <a:cubicBezTo>
                    <a:pt x="6120" y="62870"/>
                    <a:pt x="6618" y="62367"/>
                    <a:pt x="7234" y="61982"/>
                  </a:cubicBezTo>
                  <a:cubicBezTo>
                    <a:pt x="7598" y="61751"/>
                    <a:pt x="7996" y="61613"/>
                    <a:pt x="8415" y="61533"/>
                  </a:cubicBezTo>
                  <a:cubicBezTo>
                    <a:pt x="8536" y="61511"/>
                    <a:pt x="8656" y="61500"/>
                    <a:pt x="8775" y="61500"/>
                  </a:cubicBezTo>
                  <a:cubicBezTo>
                    <a:pt x="9100" y="61500"/>
                    <a:pt x="9417" y="61581"/>
                    <a:pt x="9718" y="61722"/>
                  </a:cubicBezTo>
                  <a:cubicBezTo>
                    <a:pt x="9919" y="61818"/>
                    <a:pt x="10115" y="61931"/>
                    <a:pt x="10291" y="62065"/>
                  </a:cubicBezTo>
                  <a:cubicBezTo>
                    <a:pt x="10534" y="62254"/>
                    <a:pt x="10765" y="62467"/>
                    <a:pt x="10995" y="62681"/>
                  </a:cubicBezTo>
                  <a:cubicBezTo>
                    <a:pt x="11242" y="62907"/>
                    <a:pt x="11468" y="63154"/>
                    <a:pt x="11720" y="63372"/>
                  </a:cubicBezTo>
                  <a:cubicBezTo>
                    <a:pt x="12507" y="64063"/>
                    <a:pt x="13429" y="64407"/>
                    <a:pt x="14471" y="64432"/>
                  </a:cubicBezTo>
                  <a:cubicBezTo>
                    <a:pt x="14521" y="64433"/>
                    <a:pt x="14571" y="64434"/>
                    <a:pt x="14621" y="64434"/>
                  </a:cubicBezTo>
                  <a:cubicBezTo>
                    <a:pt x="15521" y="64434"/>
                    <a:pt x="16377" y="64220"/>
                    <a:pt x="17207" y="63879"/>
                  </a:cubicBezTo>
                  <a:cubicBezTo>
                    <a:pt x="17244" y="63866"/>
                    <a:pt x="17274" y="63829"/>
                    <a:pt x="17311" y="63799"/>
                  </a:cubicBezTo>
                  <a:cubicBezTo>
                    <a:pt x="17303" y="63598"/>
                    <a:pt x="17290" y="63397"/>
                    <a:pt x="17290" y="63196"/>
                  </a:cubicBezTo>
                  <a:cubicBezTo>
                    <a:pt x="17290" y="61479"/>
                    <a:pt x="17295" y="59762"/>
                    <a:pt x="17295" y="58044"/>
                  </a:cubicBezTo>
                  <a:cubicBezTo>
                    <a:pt x="17295" y="57776"/>
                    <a:pt x="17286" y="57512"/>
                    <a:pt x="17378" y="57249"/>
                  </a:cubicBezTo>
                  <a:cubicBezTo>
                    <a:pt x="17429" y="57106"/>
                    <a:pt x="17420" y="56943"/>
                    <a:pt x="17420" y="56788"/>
                  </a:cubicBezTo>
                  <a:cubicBezTo>
                    <a:pt x="17429" y="56319"/>
                    <a:pt x="17424" y="55850"/>
                    <a:pt x="17429" y="55381"/>
                  </a:cubicBezTo>
                  <a:cubicBezTo>
                    <a:pt x="17429" y="55246"/>
                    <a:pt x="17408" y="55104"/>
                    <a:pt x="17449" y="54983"/>
                  </a:cubicBezTo>
                  <a:cubicBezTo>
                    <a:pt x="17592" y="54547"/>
                    <a:pt x="17550" y="54099"/>
                    <a:pt x="17563" y="53655"/>
                  </a:cubicBezTo>
                  <a:cubicBezTo>
                    <a:pt x="17567" y="53433"/>
                    <a:pt x="17558" y="53211"/>
                    <a:pt x="17642" y="52993"/>
                  </a:cubicBezTo>
                  <a:cubicBezTo>
                    <a:pt x="17726" y="52784"/>
                    <a:pt x="17688" y="52553"/>
                    <a:pt x="17692" y="52331"/>
                  </a:cubicBezTo>
                  <a:cubicBezTo>
                    <a:pt x="17701" y="52042"/>
                    <a:pt x="17692" y="51757"/>
                    <a:pt x="17785" y="51473"/>
                  </a:cubicBezTo>
                  <a:cubicBezTo>
                    <a:pt x="17843" y="51288"/>
                    <a:pt x="17822" y="51075"/>
                    <a:pt x="17826" y="50874"/>
                  </a:cubicBezTo>
                  <a:cubicBezTo>
                    <a:pt x="17835" y="50631"/>
                    <a:pt x="17835" y="50388"/>
                    <a:pt x="17914" y="50149"/>
                  </a:cubicBezTo>
                  <a:cubicBezTo>
                    <a:pt x="17969" y="49986"/>
                    <a:pt x="17952" y="49797"/>
                    <a:pt x="17960" y="49617"/>
                  </a:cubicBezTo>
                  <a:cubicBezTo>
                    <a:pt x="17969" y="49395"/>
                    <a:pt x="17952" y="49173"/>
                    <a:pt x="18048" y="48960"/>
                  </a:cubicBezTo>
                  <a:cubicBezTo>
                    <a:pt x="18069" y="48922"/>
                    <a:pt x="18078" y="48876"/>
                    <a:pt x="18078" y="48830"/>
                  </a:cubicBezTo>
                  <a:cubicBezTo>
                    <a:pt x="18082" y="48428"/>
                    <a:pt x="18149" y="48038"/>
                    <a:pt x="18216" y="47640"/>
                  </a:cubicBezTo>
                  <a:cubicBezTo>
                    <a:pt x="18262" y="47381"/>
                    <a:pt x="18241" y="47112"/>
                    <a:pt x="18337" y="46853"/>
                  </a:cubicBezTo>
                  <a:cubicBezTo>
                    <a:pt x="18375" y="46752"/>
                    <a:pt x="18354" y="46631"/>
                    <a:pt x="18367" y="46522"/>
                  </a:cubicBezTo>
                  <a:cubicBezTo>
                    <a:pt x="18379" y="46388"/>
                    <a:pt x="18379" y="46250"/>
                    <a:pt x="18417" y="46128"/>
                  </a:cubicBezTo>
                  <a:cubicBezTo>
                    <a:pt x="18471" y="45952"/>
                    <a:pt x="18501" y="45781"/>
                    <a:pt x="18497" y="45600"/>
                  </a:cubicBezTo>
                  <a:cubicBezTo>
                    <a:pt x="18497" y="45420"/>
                    <a:pt x="18513" y="45244"/>
                    <a:pt x="18585" y="45077"/>
                  </a:cubicBezTo>
                  <a:cubicBezTo>
                    <a:pt x="18610" y="45018"/>
                    <a:pt x="18626" y="44947"/>
                    <a:pt x="18622" y="44880"/>
                  </a:cubicBezTo>
                  <a:cubicBezTo>
                    <a:pt x="18610" y="44608"/>
                    <a:pt x="18719" y="44356"/>
                    <a:pt x="18752" y="44093"/>
                  </a:cubicBezTo>
                  <a:cubicBezTo>
                    <a:pt x="18781" y="43850"/>
                    <a:pt x="18815" y="43611"/>
                    <a:pt x="18874" y="43372"/>
                  </a:cubicBezTo>
                  <a:cubicBezTo>
                    <a:pt x="18936" y="43117"/>
                    <a:pt x="18924" y="42849"/>
                    <a:pt x="18999" y="42585"/>
                  </a:cubicBezTo>
                  <a:cubicBezTo>
                    <a:pt x="19066" y="42354"/>
                    <a:pt x="19121" y="42107"/>
                    <a:pt x="19142" y="41868"/>
                  </a:cubicBezTo>
                  <a:cubicBezTo>
                    <a:pt x="19188" y="41424"/>
                    <a:pt x="19288" y="40993"/>
                    <a:pt x="19380" y="40562"/>
                  </a:cubicBezTo>
                  <a:cubicBezTo>
                    <a:pt x="19468" y="40126"/>
                    <a:pt x="19519" y="39682"/>
                    <a:pt x="19678" y="39263"/>
                  </a:cubicBezTo>
                  <a:cubicBezTo>
                    <a:pt x="19757" y="38488"/>
                    <a:pt x="20013" y="37747"/>
                    <a:pt x="20134" y="36980"/>
                  </a:cubicBezTo>
                  <a:cubicBezTo>
                    <a:pt x="20193" y="36587"/>
                    <a:pt x="20319" y="36201"/>
                    <a:pt x="20419" y="35816"/>
                  </a:cubicBezTo>
                  <a:cubicBezTo>
                    <a:pt x="20578" y="35192"/>
                    <a:pt x="20737" y="34568"/>
                    <a:pt x="20905" y="33944"/>
                  </a:cubicBezTo>
                  <a:cubicBezTo>
                    <a:pt x="21085" y="33257"/>
                    <a:pt x="21274" y="32574"/>
                    <a:pt x="21458" y="31887"/>
                  </a:cubicBezTo>
                  <a:cubicBezTo>
                    <a:pt x="21680" y="31071"/>
                    <a:pt x="21935" y="30266"/>
                    <a:pt x="22145" y="29450"/>
                  </a:cubicBezTo>
                  <a:cubicBezTo>
                    <a:pt x="22262" y="28997"/>
                    <a:pt x="22446" y="28566"/>
                    <a:pt x="22580" y="28118"/>
                  </a:cubicBezTo>
                  <a:cubicBezTo>
                    <a:pt x="22844" y="27242"/>
                    <a:pt x="23146" y="26379"/>
                    <a:pt x="23401" y="25504"/>
                  </a:cubicBezTo>
                  <a:cubicBezTo>
                    <a:pt x="23703" y="24457"/>
                    <a:pt x="24046" y="23422"/>
                    <a:pt x="24415" y="22396"/>
                  </a:cubicBezTo>
                  <a:cubicBezTo>
                    <a:pt x="24729" y="21517"/>
                    <a:pt x="24997" y="20620"/>
                    <a:pt x="25341" y="19749"/>
                  </a:cubicBezTo>
                  <a:cubicBezTo>
                    <a:pt x="25600" y="19087"/>
                    <a:pt x="25780" y="18396"/>
                    <a:pt x="26086" y="17751"/>
                  </a:cubicBezTo>
                  <a:cubicBezTo>
                    <a:pt x="26404" y="16704"/>
                    <a:pt x="26907" y="15732"/>
                    <a:pt x="27242" y="14689"/>
                  </a:cubicBezTo>
                  <a:cubicBezTo>
                    <a:pt x="27368" y="14291"/>
                    <a:pt x="27573" y="13914"/>
                    <a:pt x="27736" y="13525"/>
                  </a:cubicBezTo>
                  <a:cubicBezTo>
                    <a:pt x="27958" y="12989"/>
                    <a:pt x="28193" y="12457"/>
                    <a:pt x="28390" y="11917"/>
                  </a:cubicBezTo>
                  <a:cubicBezTo>
                    <a:pt x="28557" y="11456"/>
                    <a:pt x="28788" y="11020"/>
                    <a:pt x="28959" y="10564"/>
                  </a:cubicBezTo>
                  <a:cubicBezTo>
                    <a:pt x="29060" y="10291"/>
                    <a:pt x="29181" y="10028"/>
                    <a:pt x="29295" y="9764"/>
                  </a:cubicBezTo>
                  <a:cubicBezTo>
                    <a:pt x="29533" y="9186"/>
                    <a:pt x="29822" y="8633"/>
                    <a:pt x="30061" y="8055"/>
                  </a:cubicBezTo>
                  <a:cubicBezTo>
                    <a:pt x="30358" y="7339"/>
                    <a:pt x="30740" y="6656"/>
                    <a:pt x="31012" y="5923"/>
                  </a:cubicBezTo>
                  <a:cubicBezTo>
                    <a:pt x="31033" y="5860"/>
                    <a:pt x="31062" y="5797"/>
                    <a:pt x="31096" y="5739"/>
                  </a:cubicBezTo>
                  <a:cubicBezTo>
                    <a:pt x="31766" y="4482"/>
                    <a:pt x="32298" y="3154"/>
                    <a:pt x="32955" y="1885"/>
                  </a:cubicBezTo>
                  <a:cubicBezTo>
                    <a:pt x="33202" y="1412"/>
                    <a:pt x="33429" y="926"/>
                    <a:pt x="33671" y="449"/>
                  </a:cubicBezTo>
                  <a:cubicBezTo>
                    <a:pt x="33747" y="306"/>
                    <a:pt x="33780" y="160"/>
                    <a:pt x="33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3782350" y="642725"/>
              <a:ext cx="121475" cy="3675"/>
            </a:xfrm>
            <a:custGeom>
              <a:avLst/>
              <a:gdLst/>
              <a:ahLst/>
              <a:cxnLst/>
              <a:rect l="l" t="t" r="r" b="b"/>
              <a:pathLst>
                <a:path w="4859" h="147" extrusionOk="0">
                  <a:moveTo>
                    <a:pt x="34" y="0"/>
                  </a:moveTo>
                  <a:cubicBezTo>
                    <a:pt x="13" y="30"/>
                    <a:pt x="0" y="63"/>
                    <a:pt x="0" y="97"/>
                  </a:cubicBezTo>
                  <a:cubicBezTo>
                    <a:pt x="201" y="109"/>
                    <a:pt x="402" y="130"/>
                    <a:pt x="599" y="130"/>
                  </a:cubicBezTo>
                  <a:cubicBezTo>
                    <a:pt x="2002" y="139"/>
                    <a:pt x="3405" y="143"/>
                    <a:pt x="4809" y="147"/>
                  </a:cubicBezTo>
                  <a:cubicBezTo>
                    <a:pt x="4825" y="97"/>
                    <a:pt x="4842" y="51"/>
                    <a:pt x="4859" y="0"/>
                  </a:cubicBezTo>
                  <a:close/>
                </a:path>
              </a:pathLst>
            </a:custGeom>
            <a:solidFill>
              <a:srgbClr val="4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3689350" y="5065550"/>
              <a:ext cx="70400" cy="3600"/>
            </a:xfrm>
            <a:custGeom>
              <a:avLst/>
              <a:gdLst/>
              <a:ahLst/>
              <a:cxnLst/>
              <a:rect l="l" t="t" r="r" b="b"/>
              <a:pathLst>
                <a:path w="2816" h="144" extrusionOk="0">
                  <a:moveTo>
                    <a:pt x="55" y="1"/>
                  </a:moveTo>
                  <a:cubicBezTo>
                    <a:pt x="39" y="47"/>
                    <a:pt x="22" y="97"/>
                    <a:pt x="1" y="143"/>
                  </a:cubicBezTo>
                  <a:lnTo>
                    <a:pt x="2816" y="143"/>
                  </a:lnTo>
                  <a:cubicBezTo>
                    <a:pt x="2715" y="38"/>
                    <a:pt x="2585" y="26"/>
                    <a:pt x="2451" y="26"/>
                  </a:cubicBezTo>
                  <a:cubicBezTo>
                    <a:pt x="1651" y="17"/>
                    <a:pt x="855" y="9"/>
                    <a:pt x="55" y="1"/>
                  </a:cubicBezTo>
                  <a:close/>
                </a:path>
              </a:pathLst>
            </a:custGeom>
            <a:solidFill>
              <a:srgbClr val="4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3887050" y="5065550"/>
              <a:ext cx="70400" cy="3600"/>
            </a:xfrm>
            <a:custGeom>
              <a:avLst/>
              <a:gdLst/>
              <a:ahLst/>
              <a:cxnLst/>
              <a:rect l="l" t="t" r="r" b="b"/>
              <a:pathLst>
                <a:path w="2816" h="144" extrusionOk="0">
                  <a:moveTo>
                    <a:pt x="2765" y="1"/>
                  </a:moveTo>
                  <a:cubicBezTo>
                    <a:pt x="2120" y="9"/>
                    <a:pt x="1479" y="13"/>
                    <a:pt x="834" y="22"/>
                  </a:cubicBezTo>
                  <a:cubicBezTo>
                    <a:pt x="777" y="22"/>
                    <a:pt x="720" y="21"/>
                    <a:pt x="663" y="21"/>
                  </a:cubicBezTo>
                  <a:cubicBezTo>
                    <a:pt x="520" y="21"/>
                    <a:pt x="379" y="23"/>
                    <a:pt x="235" y="38"/>
                  </a:cubicBezTo>
                  <a:cubicBezTo>
                    <a:pt x="156" y="43"/>
                    <a:pt x="80" y="105"/>
                    <a:pt x="1" y="143"/>
                  </a:cubicBezTo>
                  <a:lnTo>
                    <a:pt x="2815" y="143"/>
                  </a:lnTo>
                  <a:cubicBezTo>
                    <a:pt x="2799" y="97"/>
                    <a:pt x="2782" y="51"/>
                    <a:pt x="2765" y="1"/>
                  </a:cubicBezTo>
                  <a:close/>
                </a:path>
              </a:pathLst>
            </a:custGeom>
            <a:solidFill>
              <a:srgbClr val="4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6018050" y="2686700"/>
              <a:ext cx="3475" cy="40225"/>
            </a:xfrm>
            <a:custGeom>
              <a:avLst/>
              <a:gdLst/>
              <a:ahLst/>
              <a:cxnLst/>
              <a:rect l="l" t="t" r="r" b="b"/>
              <a:pathLst>
                <a:path w="139" h="1609" extrusionOk="0">
                  <a:moveTo>
                    <a:pt x="139" y="1"/>
                  </a:moveTo>
                  <a:cubicBezTo>
                    <a:pt x="97" y="38"/>
                    <a:pt x="59" y="80"/>
                    <a:pt x="17" y="118"/>
                  </a:cubicBezTo>
                  <a:cubicBezTo>
                    <a:pt x="0" y="616"/>
                    <a:pt x="5" y="1119"/>
                    <a:pt x="139" y="1609"/>
                  </a:cubicBezTo>
                  <a:lnTo>
                    <a:pt x="139" y="1"/>
                  </a:lnTo>
                  <a:close/>
                </a:path>
              </a:pathLst>
            </a:custGeom>
            <a:solidFill>
              <a:srgbClr val="3B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6018050" y="2988275"/>
              <a:ext cx="3475" cy="40225"/>
            </a:xfrm>
            <a:custGeom>
              <a:avLst/>
              <a:gdLst/>
              <a:ahLst/>
              <a:cxnLst/>
              <a:rect l="l" t="t" r="r" b="b"/>
              <a:pathLst>
                <a:path w="139" h="1609" extrusionOk="0">
                  <a:moveTo>
                    <a:pt x="139" y="0"/>
                  </a:moveTo>
                  <a:cubicBezTo>
                    <a:pt x="0" y="490"/>
                    <a:pt x="5" y="993"/>
                    <a:pt x="17" y="1492"/>
                  </a:cubicBezTo>
                  <a:cubicBezTo>
                    <a:pt x="59" y="1533"/>
                    <a:pt x="97" y="1571"/>
                    <a:pt x="139" y="1609"/>
                  </a:cubicBezTo>
                  <a:lnTo>
                    <a:pt x="139" y="0"/>
                  </a:lnTo>
                  <a:close/>
                </a:path>
              </a:pathLst>
            </a:custGeom>
            <a:solidFill>
              <a:srgbClr val="3B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2865075" y="645125"/>
              <a:ext cx="1541700" cy="2044975"/>
            </a:xfrm>
            <a:custGeom>
              <a:avLst/>
              <a:gdLst/>
              <a:ahLst/>
              <a:cxnLst/>
              <a:rect l="l" t="t" r="r" b="b"/>
              <a:pathLst>
                <a:path w="61668" h="81799" extrusionOk="0">
                  <a:moveTo>
                    <a:pt x="36691" y="1"/>
                  </a:moveTo>
                  <a:cubicBezTo>
                    <a:pt x="36180" y="13"/>
                    <a:pt x="35665" y="13"/>
                    <a:pt x="35154" y="38"/>
                  </a:cubicBezTo>
                  <a:cubicBezTo>
                    <a:pt x="34132" y="84"/>
                    <a:pt x="33106" y="147"/>
                    <a:pt x="32084" y="202"/>
                  </a:cubicBezTo>
                  <a:cubicBezTo>
                    <a:pt x="31996" y="206"/>
                    <a:pt x="31908" y="223"/>
                    <a:pt x="31816" y="231"/>
                  </a:cubicBezTo>
                  <a:cubicBezTo>
                    <a:pt x="31598" y="256"/>
                    <a:pt x="31376" y="277"/>
                    <a:pt x="31154" y="298"/>
                  </a:cubicBezTo>
                  <a:cubicBezTo>
                    <a:pt x="30488" y="357"/>
                    <a:pt x="29818" y="399"/>
                    <a:pt x="29156" y="474"/>
                  </a:cubicBezTo>
                  <a:cubicBezTo>
                    <a:pt x="28272" y="579"/>
                    <a:pt x="27393" y="717"/>
                    <a:pt x="26505" y="822"/>
                  </a:cubicBezTo>
                  <a:cubicBezTo>
                    <a:pt x="25487" y="943"/>
                    <a:pt x="24478" y="1106"/>
                    <a:pt x="23468" y="1287"/>
                  </a:cubicBezTo>
                  <a:cubicBezTo>
                    <a:pt x="22241" y="1504"/>
                    <a:pt x="21018" y="1743"/>
                    <a:pt x="19799" y="2011"/>
                  </a:cubicBezTo>
                  <a:cubicBezTo>
                    <a:pt x="17885" y="2430"/>
                    <a:pt x="15988" y="2916"/>
                    <a:pt x="14103" y="3456"/>
                  </a:cubicBezTo>
                  <a:cubicBezTo>
                    <a:pt x="13864" y="3523"/>
                    <a:pt x="13638" y="3615"/>
                    <a:pt x="13407" y="3695"/>
                  </a:cubicBezTo>
                  <a:cubicBezTo>
                    <a:pt x="13428" y="3762"/>
                    <a:pt x="13433" y="3833"/>
                    <a:pt x="13466" y="3888"/>
                  </a:cubicBezTo>
                  <a:cubicBezTo>
                    <a:pt x="13843" y="4470"/>
                    <a:pt x="14111" y="5102"/>
                    <a:pt x="14400" y="5735"/>
                  </a:cubicBezTo>
                  <a:cubicBezTo>
                    <a:pt x="14647" y="6283"/>
                    <a:pt x="14823" y="6857"/>
                    <a:pt x="15070" y="7406"/>
                  </a:cubicBezTo>
                  <a:cubicBezTo>
                    <a:pt x="15137" y="7548"/>
                    <a:pt x="15196" y="7695"/>
                    <a:pt x="15221" y="7850"/>
                  </a:cubicBezTo>
                  <a:cubicBezTo>
                    <a:pt x="15309" y="8311"/>
                    <a:pt x="15498" y="8742"/>
                    <a:pt x="15594" y="9199"/>
                  </a:cubicBezTo>
                  <a:cubicBezTo>
                    <a:pt x="15669" y="9567"/>
                    <a:pt x="15740" y="9940"/>
                    <a:pt x="15820" y="10309"/>
                  </a:cubicBezTo>
                  <a:cubicBezTo>
                    <a:pt x="15900" y="10677"/>
                    <a:pt x="15988" y="11046"/>
                    <a:pt x="15962" y="11431"/>
                  </a:cubicBezTo>
                  <a:cubicBezTo>
                    <a:pt x="15962" y="11452"/>
                    <a:pt x="15962" y="11477"/>
                    <a:pt x="15971" y="11498"/>
                  </a:cubicBezTo>
                  <a:cubicBezTo>
                    <a:pt x="16138" y="11971"/>
                    <a:pt x="16080" y="12466"/>
                    <a:pt x="16088" y="12956"/>
                  </a:cubicBezTo>
                  <a:cubicBezTo>
                    <a:pt x="16096" y="13400"/>
                    <a:pt x="16088" y="13848"/>
                    <a:pt x="16084" y="14296"/>
                  </a:cubicBezTo>
                  <a:cubicBezTo>
                    <a:pt x="16084" y="14585"/>
                    <a:pt x="16109" y="14878"/>
                    <a:pt x="15988" y="15150"/>
                  </a:cubicBezTo>
                  <a:cubicBezTo>
                    <a:pt x="15971" y="15192"/>
                    <a:pt x="15962" y="15238"/>
                    <a:pt x="15962" y="15284"/>
                  </a:cubicBezTo>
                  <a:cubicBezTo>
                    <a:pt x="15967" y="15846"/>
                    <a:pt x="15807" y="16382"/>
                    <a:pt x="15686" y="16922"/>
                  </a:cubicBezTo>
                  <a:cubicBezTo>
                    <a:pt x="15510" y="17705"/>
                    <a:pt x="15313" y="18480"/>
                    <a:pt x="15024" y="19230"/>
                  </a:cubicBezTo>
                  <a:cubicBezTo>
                    <a:pt x="14752" y="19938"/>
                    <a:pt x="14496" y="20650"/>
                    <a:pt x="14153" y="21328"/>
                  </a:cubicBezTo>
                  <a:cubicBezTo>
                    <a:pt x="14044" y="21546"/>
                    <a:pt x="13931" y="21768"/>
                    <a:pt x="13826" y="21986"/>
                  </a:cubicBezTo>
                  <a:cubicBezTo>
                    <a:pt x="13475" y="22711"/>
                    <a:pt x="13056" y="23393"/>
                    <a:pt x="12654" y="24089"/>
                  </a:cubicBezTo>
                  <a:cubicBezTo>
                    <a:pt x="11879" y="25416"/>
                    <a:pt x="11028" y="26698"/>
                    <a:pt x="10153" y="27959"/>
                  </a:cubicBezTo>
                  <a:cubicBezTo>
                    <a:pt x="9546" y="28838"/>
                    <a:pt x="8951" y="29726"/>
                    <a:pt x="8356" y="30614"/>
                  </a:cubicBezTo>
                  <a:cubicBezTo>
                    <a:pt x="8147" y="30933"/>
                    <a:pt x="7958" y="31259"/>
                    <a:pt x="7757" y="31582"/>
                  </a:cubicBezTo>
                  <a:cubicBezTo>
                    <a:pt x="7514" y="31980"/>
                    <a:pt x="7271" y="32378"/>
                    <a:pt x="7033" y="32780"/>
                  </a:cubicBezTo>
                  <a:cubicBezTo>
                    <a:pt x="6953" y="32914"/>
                    <a:pt x="6886" y="33056"/>
                    <a:pt x="6815" y="33194"/>
                  </a:cubicBezTo>
                  <a:cubicBezTo>
                    <a:pt x="6534" y="33756"/>
                    <a:pt x="6254" y="34313"/>
                    <a:pt x="5973" y="34870"/>
                  </a:cubicBezTo>
                  <a:cubicBezTo>
                    <a:pt x="5533" y="35749"/>
                    <a:pt x="5211" y="36675"/>
                    <a:pt x="4972" y="37626"/>
                  </a:cubicBezTo>
                  <a:cubicBezTo>
                    <a:pt x="4876" y="38015"/>
                    <a:pt x="4829" y="38413"/>
                    <a:pt x="4716" y="38799"/>
                  </a:cubicBezTo>
                  <a:cubicBezTo>
                    <a:pt x="4691" y="38882"/>
                    <a:pt x="4700" y="38975"/>
                    <a:pt x="4695" y="39067"/>
                  </a:cubicBezTo>
                  <a:cubicBezTo>
                    <a:pt x="4691" y="39155"/>
                    <a:pt x="4708" y="39251"/>
                    <a:pt x="4683" y="39331"/>
                  </a:cubicBezTo>
                  <a:cubicBezTo>
                    <a:pt x="4490" y="39942"/>
                    <a:pt x="4582" y="40570"/>
                    <a:pt x="4561" y="41194"/>
                  </a:cubicBezTo>
                  <a:cubicBezTo>
                    <a:pt x="4557" y="41395"/>
                    <a:pt x="4557" y="41597"/>
                    <a:pt x="4566" y="41798"/>
                  </a:cubicBezTo>
                  <a:cubicBezTo>
                    <a:pt x="4574" y="41953"/>
                    <a:pt x="4603" y="42103"/>
                    <a:pt x="4628" y="42258"/>
                  </a:cubicBezTo>
                  <a:cubicBezTo>
                    <a:pt x="4645" y="42367"/>
                    <a:pt x="4683" y="42476"/>
                    <a:pt x="4687" y="42585"/>
                  </a:cubicBezTo>
                  <a:cubicBezTo>
                    <a:pt x="4700" y="42828"/>
                    <a:pt x="4691" y="43075"/>
                    <a:pt x="4800" y="43305"/>
                  </a:cubicBezTo>
                  <a:cubicBezTo>
                    <a:pt x="4871" y="44223"/>
                    <a:pt x="5194" y="45081"/>
                    <a:pt x="5387" y="45973"/>
                  </a:cubicBezTo>
                  <a:cubicBezTo>
                    <a:pt x="5466" y="46342"/>
                    <a:pt x="5596" y="46698"/>
                    <a:pt x="5696" y="47062"/>
                  </a:cubicBezTo>
                  <a:cubicBezTo>
                    <a:pt x="5893" y="47749"/>
                    <a:pt x="6115" y="48424"/>
                    <a:pt x="6321" y="49106"/>
                  </a:cubicBezTo>
                  <a:cubicBezTo>
                    <a:pt x="6551" y="49852"/>
                    <a:pt x="6765" y="50602"/>
                    <a:pt x="6936" y="51360"/>
                  </a:cubicBezTo>
                  <a:cubicBezTo>
                    <a:pt x="7024" y="51745"/>
                    <a:pt x="7121" y="52139"/>
                    <a:pt x="7192" y="52528"/>
                  </a:cubicBezTo>
                  <a:cubicBezTo>
                    <a:pt x="7259" y="52901"/>
                    <a:pt x="7334" y="53270"/>
                    <a:pt x="7376" y="53647"/>
                  </a:cubicBezTo>
                  <a:cubicBezTo>
                    <a:pt x="7418" y="54020"/>
                    <a:pt x="7535" y="54384"/>
                    <a:pt x="7544" y="54765"/>
                  </a:cubicBezTo>
                  <a:cubicBezTo>
                    <a:pt x="7544" y="54807"/>
                    <a:pt x="7573" y="54849"/>
                    <a:pt x="7586" y="54891"/>
                  </a:cubicBezTo>
                  <a:cubicBezTo>
                    <a:pt x="7598" y="54933"/>
                    <a:pt x="7619" y="54979"/>
                    <a:pt x="7619" y="55021"/>
                  </a:cubicBezTo>
                  <a:cubicBezTo>
                    <a:pt x="7632" y="55264"/>
                    <a:pt x="7627" y="55511"/>
                    <a:pt x="7653" y="55758"/>
                  </a:cubicBezTo>
                  <a:cubicBezTo>
                    <a:pt x="7678" y="55997"/>
                    <a:pt x="7745" y="56235"/>
                    <a:pt x="7770" y="56478"/>
                  </a:cubicBezTo>
                  <a:cubicBezTo>
                    <a:pt x="7791" y="56675"/>
                    <a:pt x="7774" y="56880"/>
                    <a:pt x="7778" y="57081"/>
                  </a:cubicBezTo>
                  <a:cubicBezTo>
                    <a:pt x="7787" y="57412"/>
                    <a:pt x="7757" y="57747"/>
                    <a:pt x="7879" y="58074"/>
                  </a:cubicBezTo>
                  <a:cubicBezTo>
                    <a:pt x="7921" y="58195"/>
                    <a:pt x="7908" y="58338"/>
                    <a:pt x="7908" y="58472"/>
                  </a:cubicBezTo>
                  <a:cubicBezTo>
                    <a:pt x="7908" y="59322"/>
                    <a:pt x="7908" y="60168"/>
                    <a:pt x="7908" y="61019"/>
                  </a:cubicBezTo>
                  <a:cubicBezTo>
                    <a:pt x="7908" y="61153"/>
                    <a:pt x="7925" y="61295"/>
                    <a:pt x="7879" y="61416"/>
                  </a:cubicBezTo>
                  <a:cubicBezTo>
                    <a:pt x="7766" y="61722"/>
                    <a:pt x="7787" y="62032"/>
                    <a:pt x="7778" y="62342"/>
                  </a:cubicBezTo>
                  <a:cubicBezTo>
                    <a:pt x="7770" y="62719"/>
                    <a:pt x="7799" y="63100"/>
                    <a:pt x="7669" y="63469"/>
                  </a:cubicBezTo>
                  <a:cubicBezTo>
                    <a:pt x="7627" y="63590"/>
                    <a:pt x="7648" y="63733"/>
                    <a:pt x="7644" y="63867"/>
                  </a:cubicBezTo>
                  <a:cubicBezTo>
                    <a:pt x="7640" y="64114"/>
                    <a:pt x="7657" y="64361"/>
                    <a:pt x="7552" y="64591"/>
                  </a:cubicBezTo>
                  <a:cubicBezTo>
                    <a:pt x="7531" y="64633"/>
                    <a:pt x="7523" y="64679"/>
                    <a:pt x="7523" y="64721"/>
                  </a:cubicBezTo>
                  <a:cubicBezTo>
                    <a:pt x="7560" y="65174"/>
                    <a:pt x="7414" y="65605"/>
                    <a:pt x="7368" y="66045"/>
                  </a:cubicBezTo>
                  <a:cubicBezTo>
                    <a:pt x="7343" y="66309"/>
                    <a:pt x="7284" y="66572"/>
                    <a:pt x="7229" y="66832"/>
                  </a:cubicBezTo>
                  <a:cubicBezTo>
                    <a:pt x="7137" y="67289"/>
                    <a:pt x="7045" y="67745"/>
                    <a:pt x="6928" y="68198"/>
                  </a:cubicBezTo>
                  <a:cubicBezTo>
                    <a:pt x="6836" y="68541"/>
                    <a:pt x="6802" y="68897"/>
                    <a:pt x="6685" y="69236"/>
                  </a:cubicBezTo>
                  <a:cubicBezTo>
                    <a:pt x="6576" y="69550"/>
                    <a:pt x="6526" y="69886"/>
                    <a:pt x="6425" y="70200"/>
                  </a:cubicBezTo>
                  <a:cubicBezTo>
                    <a:pt x="6233" y="70815"/>
                    <a:pt x="6040" y="71435"/>
                    <a:pt x="5814" y="72038"/>
                  </a:cubicBezTo>
                  <a:cubicBezTo>
                    <a:pt x="5529" y="72788"/>
                    <a:pt x="5219" y="73530"/>
                    <a:pt x="4896" y="74263"/>
                  </a:cubicBezTo>
                  <a:cubicBezTo>
                    <a:pt x="4721" y="74669"/>
                    <a:pt x="4532" y="75075"/>
                    <a:pt x="4281" y="75448"/>
                  </a:cubicBezTo>
                  <a:cubicBezTo>
                    <a:pt x="4231" y="75523"/>
                    <a:pt x="4184" y="75599"/>
                    <a:pt x="4143" y="75678"/>
                  </a:cubicBezTo>
                  <a:cubicBezTo>
                    <a:pt x="3673" y="76566"/>
                    <a:pt x="3095" y="77383"/>
                    <a:pt x="2501" y="78191"/>
                  </a:cubicBezTo>
                  <a:cubicBezTo>
                    <a:pt x="2329" y="78426"/>
                    <a:pt x="2145" y="78648"/>
                    <a:pt x="1944" y="78857"/>
                  </a:cubicBezTo>
                  <a:cubicBezTo>
                    <a:pt x="1868" y="78937"/>
                    <a:pt x="1772" y="79008"/>
                    <a:pt x="1717" y="79100"/>
                  </a:cubicBezTo>
                  <a:cubicBezTo>
                    <a:pt x="1500" y="79473"/>
                    <a:pt x="1169" y="79745"/>
                    <a:pt x="876" y="80047"/>
                  </a:cubicBezTo>
                  <a:cubicBezTo>
                    <a:pt x="704" y="80223"/>
                    <a:pt x="532" y="80399"/>
                    <a:pt x="314" y="80520"/>
                  </a:cubicBezTo>
                  <a:cubicBezTo>
                    <a:pt x="176" y="80596"/>
                    <a:pt x="67" y="80713"/>
                    <a:pt x="0" y="80859"/>
                  </a:cubicBezTo>
                  <a:cubicBezTo>
                    <a:pt x="234" y="80893"/>
                    <a:pt x="451" y="81008"/>
                    <a:pt x="692" y="81008"/>
                  </a:cubicBezTo>
                  <a:cubicBezTo>
                    <a:pt x="723" y="81008"/>
                    <a:pt x="755" y="81006"/>
                    <a:pt x="788" y="81002"/>
                  </a:cubicBezTo>
                  <a:cubicBezTo>
                    <a:pt x="803" y="81000"/>
                    <a:pt x="819" y="80999"/>
                    <a:pt x="835" y="80999"/>
                  </a:cubicBezTo>
                  <a:cubicBezTo>
                    <a:pt x="886" y="80999"/>
                    <a:pt x="940" y="81009"/>
                    <a:pt x="984" y="81031"/>
                  </a:cubicBezTo>
                  <a:cubicBezTo>
                    <a:pt x="1173" y="81119"/>
                    <a:pt x="1378" y="81098"/>
                    <a:pt x="1571" y="81136"/>
                  </a:cubicBezTo>
                  <a:cubicBezTo>
                    <a:pt x="1965" y="81215"/>
                    <a:pt x="2358" y="81278"/>
                    <a:pt x="2760" y="81278"/>
                  </a:cubicBezTo>
                  <a:cubicBezTo>
                    <a:pt x="2802" y="81278"/>
                    <a:pt x="2848" y="81291"/>
                    <a:pt x="2890" y="81308"/>
                  </a:cubicBezTo>
                  <a:cubicBezTo>
                    <a:pt x="3100" y="81408"/>
                    <a:pt x="3326" y="81391"/>
                    <a:pt x="3548" y="81396"/>
                  </a:cubicBezTo>
                  <a:cubicBezTo>
                    <a:pt x="3724" y="81404"/>
                    <a:pt x="3912" y="81387"/>
                    <a:pt x="4076" y="81446"/>
                  </a:cubicBezTo>
                  <a:cubicBezTo>
                    <a:pt x="4318" y="81525"/>
                    <a:pt x="4557" y="81525"/>
                    <a:pt x="4800" y="81530"/>
                  </a:cubicBezTo>
                  <a:cubicBezTo>
                    <a:pt x="5181" y="81538"/>
                    <a:pt x="5558" y="81504"/>
                    <a:pt x="5927" y="81638"/>
                  </a:cubicBezTo>
                  <a:cubicBezTo>
                    <a:pt x="5998" y="81664"/>
                    <a:pt x="6076" y="81670"/>
                    <a:pt x="6155" y="81670"/>
                  </a:cubicBezTo>
                  <a:cubicBezTo>
                    <a:pt x="6234" y="81670"/>
                    <a:pt x="6314" y="81664"/>
                    <a:pt x="6392" y="81664"/>
                  </a:cubicBezTo>
                  <a:cubicBezTo>
                    <a:pt x="6995" y="81664"/>
                    <a:pt x="7598" y="81664"/>
                    <a:pt x="8201" y="81668"/>
                  </a:cubicBezTo>
                  <a:cubicBezTo>
                    <a:pt x="8239" y="81668"/>
                    <a:pt x="8276" y="81668"/>
                    <a:pt x="8313" y="81668"/>
                  </a:cubicBezTo>
                  <a:cubicBezTo>
                    <a:pt x="8519" y="81668"/>
                    <a:pt x="8724" y="81674"/>
                    <a:pt x="8926" y="81752"/>
                  </a:cubicBezTo>
                  <a:cubicBezTo>
                    <a:pt x="9029" y="81791"/>
                    <a:pt x="9146" y="81794"/>
                    <a:pt x="9261" y="81794"/>
                  </a:cubicBezTo>
                  <a:cubicBezTo>
                    <a:pt x="9282" y="81794"/>
                    <a:pt x="9303" y="81793"/>
                    <a:pt x="9324" y="81793"/>
                  </a:cubicBezTo>
                  <a:cubicBezTo>
                    <a:pt x="9556" y="81796"/>
                    <a:pt x="9788" y="81798"/>
                    <a:pt x="10020" y="81798"/>
                  </a:cubicBezTo>
                  <a:cubicBezTo>
                    <a:pt x="10190" y="81798"/>
                    <a:pt x="10360" y="81797"/>
                    <a:pt x="10530" y="81793"/>
                  </a:cubicBezTo>
                  <a:cubicBezTo>
                    <a:pt x="10660" y="81793"/>
                    <a:pt x="10802" y="81793"/>
                    <a:pt x="10924" y="81747"/>
                  </a:cubicBezTo>
                  <a:cubicBezTo>
                    <a:pt x="11142" y="81668"/>
                    <a:pt x="11359" y="81668"/>
                    <a:pt x="11585" y="81668"/>
                  </a:cubicBezTo>
                  <a:cubicBezTo>
                    <a:pt x="11921" y="81666"/>
                    <a:pt x="12255" y="81666"/>
                    <a:pt x="12589" y="81666"/>
                  </a:cubicBezTo>
                  <a:cubicBezTo>
                    <a:pt x="12923" y="81666"/>
                    <a:pt x="13257" y="81666"/>
                    <a:pt x="13592" y="81664"/>
                  </a:cubicBezTo>
                  <a:cubicBezTo>
                    <a:pt x="13664" y="81664"/>
                    <a:pt x="13738" y="81668"/>
                    <a:pt x="13810" y="81668"/>
                  </a:cubicBezTo>
                  <a:cubicBezTo>
                    <a:pt x="13897" y="81668"/>
                    <a:pt x="13981" y="81662"/>
                    <a:pt x="14057" y="81634"/>
                  </a:cubicBezTo>
                  <a:cubicBezTo>
                    <a:pt x="14409" y="81509"/>
                    <a:pt x="14760" y="81538"/>
                    <a:pt x="15116" y="81530"/>
                  </a:cubicBezTo>
                  <a:cubicBezTo>
                    <a:pt x="15134" y="81529"/>
                    <a:pt x="15151" y="81529"/>
                    <a:pt x="15169" y="81529"/>
                  </a:cubicBezTo>
                  <a:cubicBezTo>
                    <a:pt x="15235" y="81529"/>
                    <a:pt x="15303" y="81531"/>
                    <a:pt x="15369" y="81531"/>
                  </a:cubicBezTo>
                  <a:cubicBezTo>
                    <a:pt x="15489" y="81531"/>
                    <a:pt x="15607" y="81525"/>
                    <a:pt x="15715" y="81488"/>
                  </a:cubicBezTo>
                  <a:cubicBezTo>
                    <a:pt x="16000" y="81396"/>
                    <a:pt x="16285" y="81404"/>
                    <a:pt x="16574" y="81396"/>
                  </a:cubicBezTo>
                  <a:cubicBezTo>
                    <a:pt x="16750" y="81387"/>
                    <a:pt x="16938" y="81391"/>
                    <a:pt x="17102" y="81341"/>
                  </a:cubicBezTo>
                  <a:cubicBezTo>
                    <a:pt x="17320" y="81270"/>
                    <a:pt x="17542" y="81266"/>
                    <a:pt x="17764" y="81261"/>
                  </a:cubicBezTo>
                  <a:cubicBezTo>
                    <a:pt x="17809" y="81261"/>
                    <a:pt x="17855" y="81262"/>
                    <a:pt x="17901" y="81262"/>
                  </a:cubicBezTo>
                  <a:cubicBezTo>
                    <a:pt x="18077" y="81262"/>
                    <a:pt x="18252" y="81254"/>
                    <a:pt x="18421" y="81178"/>
                  </a:cubicBezTo>
                  <a:cubicBezTo>
                    <a:pt x="18474" y="81151"/>
                    <a:pt x="18537" y="81135"/>
                    <a:pt x="18594" y="81135"/>
                  </a:cubicBezTo>
                  <a:cubicBezTo>
                    <a:pt x="18601" y="81135"/>
                    <a:pt x="18607" y="81135"/>
                    <a:pt x="18614" y="81136"/>
                  </a:cubicBezTo>
                  <a:cubicBezTo>
                    <a:pt x="18653" y="81139"/>
                    <a:pt x="18692" y="81141"/>
                    <a:pt x="18731" y="81141"/>
                  </a:cubicBezTo>
                  <a:cubicBezTo>
                    <a:pt x="19122" y="81141"/>
                    <a:pt x="19490" y="80983"/>
                    <a:pt x="19877" y="80983"/>
                  </a:cubicBezTo>
                  <a:cubicBezTo>
                    <a:pt x="19919" y="80983"/>
                    <a:pt x="19962" y="80985"/>
                    <a:pt x="20004" y="80989"/>
                  </a:cubicBezTo>
                  <a:cubicBezTo>
                    <a:pt x="20302" y="80893"/>
                    <a:pt x="20612" y="80851"/>
                    <a:pt x="20922" y="80834"/>
                  </a:cubicBezTo>
                  <a:cubicBezTo>
                    <a:pt x="20947" y="80834"/>
                    <a:pt x="20968" y="80826"/>
                    <a:pt x="20989" y="80813"/>
                  </a:cubicBezTo>
                  <a:cubicBezTo>
                    <a:pt x="21173" y="80721"/>
                    <a:pt x="21378" y="80742"/>
                    <a:pt x="21575" y="80717"/>
                  </a:cubicBezTo>
                  <a:cubicBezTo>
                    <a:pt x="21772" y="80692"/>
                    <a:pt x="21969" y="80604"/>
                    <a:pt x="22161" y="80604"/>
                  </a:cubicBezTo>
                  <a:cubicBezTo>
                    <a:pt x="22517" y="80600"/>
                    <a:pt x="22837" y="80432"/>
                    <a:pt x="23188" y="80432"/>
                  </a:cubicBezTo>
                  <a:cubicBezTo>
                    <a:pt x="23196" y="80432"/>
                    <a:pt x="23204" y="80432"/>
                    <a:pt x="23213" y="80432"/>
                  </a:cubicBezTo>
                  <a:cubicBezTo>
                    <a:pt x="23837" y="80273"/>
                    <a:pt x="24478" y="80185"/>
                    <a:pt x="25102" y="80038"/>
                  </a:cubicBezTo>
                  <a:cubicBezTo>
                    <a:pt x="25424" y="79963"/>
                    <a:pt x="25755" y="79930"/>
                    <a:pt x="26078" y="79833"/>
                  </a:cubicBezTo>
                  <a:cubicBezTo>
                    <a:pt x="26522" y="79699"/>
                    <a:pt x="26987" y="79615"/>
                    <a:pt x="27439" y="79507"/>
                  </a:cubicBezTo>
                  <a:cubicBezTo>
                    <a:pt x="28021" y="79364"/>
                    <a:pt x="28612" y="79243"/>
                    <a:pt x="29177" y="79058"/>
                  </a:cubicBezTo>
                  <a:cubicBezTo>
                    <a:pt x="29856" y="78836"/>
                    <a:pt x="30551" y="78690"/>
                    <a:pt x="31234" y="78480"/>
                  </a:cubicBezTo>
                  <a:cubicBezTo>
                    <a:pt x="31975" y="78250"/>
                    <a:pt x="32725" y="78045"/>
                    <a:pt x="33466" y="77806"/>
                  </a:cubicBezTo>
                  <a:cubicBezTo>
                    <a:pt x="34207" y="77567"/>
                    <a:pt x="34949" y="77333"/>
                    <a:pt x="35690" y="77081"/>
                  </a:cubicBezTo>
                  <a:cubicBezTo>
                    <a:pt x="36574" y="76780"/>
                    <a:pt x="37458" y="76474"/>
                    <a:pt x="38333" y="76147"/>
                  </a:cubicBezTo>
                  <a:cubicBezTo>
                    <a:pt x="38727" y="75997"/>
                    <a:pt x="39129" y="75867"/>
                    <a:pt x="39518" y="75699"/>
                  </a:cubicBezTo>
                  <a:cubicBezTo>
                    <a:pt x="40377" y="75331"/>
                    <a:pt x="41257" y="75016"/>
                    <a:pt x="42111" y="74631"/>
                  </a:cubicBezTo>
                  <a:cubicBezTo>
                    <a:pt x="42840" y="74300"/>
                    <a:pt x="43594" y="74024"/>
                    <a:pt x="44306" y="73651"/>
                  </a:cubicBezTo>
                  <a:cubicBezTo>
                    <a:pt x="44385" y="73609"/>
                    <a:pt x="44465" y="73563"/>
                    <a:pt x="44549" y="73542"/>
                  </a:cubicBezTo>
                  <a:cubicBezTo>
                    <a:pt x="44917" y="73442"/>
                    <a:pt x="45248" y="73253"/>
                    <a:pt x="45583" y="73077"/>
                  </a:cubicBezTo>
                  <a:cubicBezTo>
                    <a:pt x="47091" y="72302"/>
                    <a:pt x="48641" y="71615"/>
                    <a:pt x="50107" y="70757"/>
                  </a:cubicBezTo>
                  <a:cubicBezTo>
                    <a:pt x="50647" y="70443"/>
                    <a:pt x="51217" y="70183"/>
                    <a:pt x="51745" y="69856"/>
                  </a:cubicBezTo>
                  <a:cubicBezTo>
                    <a:pt x="52390" y="69458"/>
                    <a:pt x="53060" y="69102"/>
                    <a:pt x="53701" y="68700"/>
                  </a:cubicBezTo>
                  <a:cubicBezTo>
                    <a:pt x="54283" y="68336"/>
                    <a:pt x="54869" y="67971"/>
                    <a:pt x="55456" y="67607"/>
                  </a:cubicBezTo>
                  <a:cubicBezTo>
                    <a:pt x="55887" y="67335"/>
                    <a:pt x="56314" y="67050"/>
                    <a:pt x="56742" y="66765"/>
                  </a:cubicBezTo>
                  <a:cubicBezTo>
                    <a:pt x="57604" y="66179"/>
                    <a:pt x="58480" y="65605"/>
                    <a:pt x="59326" y="64989"/>
                  </a:cubicBezTo>
                  <a:cubicBezTo>
                    <a:pt x="59971" y="64520"/>
                    <a:pt x="60628" y="64064"/>
                    <a:pt x="61257" y="63569"/>
                  </a:cubicBezTo>
                  <a:cubicBezTo>
                    <a:pt x="61328" y="63506"/>
                    <a:pt x="61374" y="63435"/>
                    <a:pt x="61378" y="63339"/>
                  </a:cubicBezTo>
                  <a:cubicBezTo>
                    <a:pt x="61395" y="62983"/>
                    <a:pt x="61361" y="62623"/>
                    <a:pt x="61504" y="62283"/>
                  </a:cubicBezTo>
                  <a:cubicBezTo>
                    <a:pt x="61512" y="62036"/>
                    <a:pt x="61516" y="61793"/>
                    <a:pt x="61521" y="61546"/>
                  </a:cubicBezTo>
                  <a:cubicBezTo>
                    <a:pt x="61525" y="61303"/>
                    <a:pt x="61521" y="61060"/>
                    <a:pt x="61600" y="60822"/>
                  </a:cubicBezTo>
                  <a:cubicBezTo>
                    <a:pt x="61650" y="60675"/>
                    <a:pt x="61646" y="60512"/>
                    <a:pt x="61646" y="60357"/>
                  </a:cubicBezTo>
                  <a:cubicBezTo>
                    <a:pt x="61650" y="59150"/>
                    <a:pt x="61650" y="57944"/>
                    <a:pt x="61650" y="56742"/>
                  </a:cubicBezTo>
                  <a:cubicBezTo>
                    <a:pt x="61650" y="56608"/>
                    <a:pt x="61667" y="56461"/>
                    <a:pt x="61621" y="56340"/>
                  </a:cubicBezTo>
                  <a:cubicBezTo>
                    <a:pt x="61504" y="56017"/>
                    <a:pt x="61529" y="55682"/>
                    <a:pt x="61521" y="55347"/>
                  </a:cubicBezTo>
                  <a:cubicBezTo>
                    <a:pt x="61512" y="55058"/>
                    <a:pt x="61537" y="54769"/>
                    <a:pt x="61420" y="54489"/>
                  </a:cubicBezTo>
                  <a:cubicBezTo>
                    <a:pt x="61391" y="54409"/>
                    <a:pt x="61391" y="54313"/>
                    <a:pt x="61391" y="54225"/>
                  </a:cubicBezTo>
                  <a:cubicBezTo>
                    <a:pt x="61382" y="53936"/>
                    <a:pt x="61391" y="53647"/>
                    <a:pt x="61278" y="53366"/>
                  </a:cubicBezTo>
                  <a:cubicBezTo>
                    <a:pt x="61240" y="53270"/>
                    <a:pt x="61261" y="53148"/>
                    <a:pt x="61252" y="53035"/>
                  </a:cubicBezTo>
                  <a:cubicBezTo>
                    <a:pt x="61244" y="52926"/>
                    <a:pt x="61261" y="52801"/>
                    <a:pt x="61219" y="52704"/>
                  </a:cubicBezTo>
                  <a:cubicBezTo>
                    <a:pt x="61068" y="52369"/>
                    <a:pt x="61135" y="52001"/>
                    <a:pt x="61022" y="51657"/>
                  </a:cubicBezTo>
                  <a:cubicBezTo>
                    <a:pt x="60913" y="51347"/>
                    <a:pt x="60909" y="51004"/>
                    <a:pt x="60838" y="50677"/>
                  </a:cubicBezTo>
                  <a:cubicBezTo>
                    <a:pt x="60758" y="50288"/>
                    <a:pt x="60662" y="49898"/>
                    <a:pt x="60561" y="49509"/>
                  </a:cubicBezTo>
                  <a:cubicBezTo>
                    <a:pt x="60281" y="48457"/>
                    <a:pt x="60017" y="47398"/>
                    <a:pt x="59648" y="46371"/>
                  </a:cubicBezTo>
                  <a:cubicBezTo>
                    <a:pt x="59384" y="45638"/>
                    <a:pt x="59133" y="44901"/>
                    <a:pt x="58806" y="44189"/>
                  </a:cubicBezTo>
                  <a:cubicBezTo>
                    <a:pt x="58614" y="43766"/>
                    <a:pt x="58450" y="43326"/>
                    <a:pt x="58274" y="42895"/>
                  </a:cubicBezTo>
                  <a:cubicBezTo>
                    <a:pt x="58241" y="42811"/>
                    <a:pt x="58203" y="42732"/>
                    <a:pt x="58161" y="42652"/>
                  </a:cubicBezTo>
                  <a:cubicBezTo>
                    <a:pt x="57642" y="41613"/>
                    <a:pt x="57148" y="40562"/>
                    <a:pt x="56595" y="39544"/>
                  </a:cubicBezTo>
                  <a:cubicBezTo>
                    <a:pt x="56277" y="38958"/>
                    <a:pt x="55983" y="38355"/>
                    <a:pt x="55644" y="37777"/>
                  </a:cubicBezTo>
                  <a:cubicBezTo>
                    <a:pt x="55376" y="37312"/>
                    <a:pt x="55150" y="36830"/>
                    <a:pt x="54878" y="36369"/>
                  </a:cubicBezTo>
                  <a:cubicBezTo>
                    <a:pt x="54526" y="35775"/>
                    <a:pt x="54245" y="35138"/>
                    <a:pt x="53893" y="34543"/>
                  </a:cubicBezTo>
                  <a:cubicBezTo>
                    <a:pt x="53474" y="33831"/>
                    <a:pt x="53118" y="33090"/>
                    <a:pt x="52750" y="32353"/>
                  </a:cubicBezTo>
                  <a:cubicBezTo>
                    <a:pt x="52264" y="31372"/>
                    <a:pt x="51828" y="30371"/>
                    <a:pt x="51431" y="29358"/>
                  </a:cubicBezTo>
                  <a:cubicBezTo>
                    <a:pt x="51179" y="28713"/>
                    <a:pt x="50920" y="28076"/>
                    <a:pt x="50693" y="27423"/>
                  </a:cubicBezTo>
                  <a:cubicBezTo>
                    <a:pt x="50463" y="26769"/>
                    <a:pt x="50312" y="26095"/>
                    <a:pt x="50136" y="25429"/>
                  </a:cubicBezTo>
                  <a:cubicBezTo>
                    <a:pt x="50065" y="25173"/>
                    <a:pt x="50032" y="24905"/>
                    <a:pt x="49952" y="24650"/>
                  </a:cubicBezTo>
                  <a:cubicBezTo>
                    <a:pt x="49902" y="24478"/>
                    <a:pt x="49860" y="24311"/>
                    <a:pt x="49856" y="24131"/>
                  </a:cubicBezTo>
                  <a:cubicBezTo>
                    <a:pt x="49851" y="24017"/>
                    <a:pt x="49839" y="23904"/>
                    <a:pt x="49801" y="23800"/>
                  </a:cubicBezTo>
                  <a:cubicBezTo>
                    <a:pt x="49738" y="23628"/>
                    <a:pt x="49726" y="23452"/>
                    <a:pt x="49722" y="23276"/>
                  </a:cubicBezTo>
                  <a:cubicBezTo>
                    <a:pt x="49722" y="23184"/>
                    <a:pt x="49734" y="23088"/>
                    <a:pt x="49705" y="23008"/>
                  </a:cubicBezTo>
                  <a:cubicBezTo>
                    <a:pt x="49546" y="22577"/>
                    <a:pt x="49596" y="22128"/>
                    <a:pt x="49592" y="21684"/>
                  </a:cubicBezTo>
                  <a:cubicBezTo>
                    <a:pt x="49583" y="21014"/>
                    <a:pt x="49592" y="20344"/>
                    <a:pt x="49592" y="19674"/>
                  </a:cubicBezTo>
                  <a:cubicBezTo>
                    <a:pt x="49592" y="19452"/>
                    <a:pt x="49579" y="19226"/>
                    <a:pt x="49676" y="19016"/>
                  </a:cubicBezTo>
                  <a:cubicBezTo>
                    <a:pt x="49692" y="18974"/>
                    <a:pt x="49705" y="18928"/>
                    <a:pt x="49705" y="18887"/>
                  </a:cubicBezTo>
                  <a:cubicBezTo>
                    <a:pt x="49722" y="18551"/>
                    <a:pt x="49768" y="18225"/>
                    <a:pt x="49839" y="17894"/>
                  </a:cubicBezTo>
                  <a:cubicBezTo>
                    <a:pt x="49889" y="17659"/>
                    <a:pt x="49927" y="17416"/>
                    <a:pt x="49965" y="17178"/>
                  </a:cubicBezTo>
                  <a:cubicBezTo>
                    <a:pt x="50069" y="16470"/>
                    <a:pt x="50274" y="15787"/>
                    <a:pt x="50450" y="15100"/>
                  </a:cubicBezTo>
                  <a:cubicBezTo>
                    <a:pt x="50752" y="13911"/>
                    <a:pt x="51158" y="12755"/>
                    <a:pt x="51632" y="11624"/>
                  </a:cubicBezTo>
                  <a:cubicBezTo>
                    <a:pt x="51770" y="11297"/>
                    <a:pt x="51891" y="10962"/>
                    <a:pt x="52021" y="10631"/>
                  </a:cubicBezTo>
                  <a:cubicBezTo>
                    <a:pt x="52038" y="10589"/>
                    <a:pt x="52050" y="10547"/>
                    <a:pt x="52071" y="10505"/>
                  </a:cubicBezTo>
                  <a:cubicBezTo>
                    <a:pt x="52561" y="9458"/>
                    <a:pt x="53005" y="8382"/>
                    <a:pt x="53575" y="7372"/>
                  </a:cubicBezTo>
                  <a:cubicBezTo>
                    <a:pt x="53864" y="6866"/>
                    <a:pt x="54111" y="6342"/>
                    <a:pt x="54404" y="5844"/>
                  </a:cubicBezTo>
                  <a:cubicBezTo>
                    <a:pt x="54991" y="4847"/>
                    <a:pt x="55539" y="3825"/>
                    <a:pt x="56193" y="2870"/>
                  </a:cubicBezTo>
                  <a:cubicBezTo>
                    <a:pt x="56318" y="2685"/>
                    <a:pt x="56419" y="2480"/>
                    <a:pt x="56507" y="2279"/>
                  </a:cubicBezTo>
                  <a:cubicBezTo>
                    <a:pt x="56553" y="2183"/>
                    <a:pt x="56549" y="2061"/>
                    <a:pt x="56566" y="1952"/>
                  </a:cubicBezTo>
                  <a:cubicBezTo>
                    <a:pt x="55640" y="1718"/>
                    <a:pt x="54698" y="1555"/>
                    <a:pt x="53755" y="1383"/>
                  </a:cubicBezTo>
                  <a:cubicBezTo>
                    <a:pt x="53102" y="1266"/>
                    <a:pt x="52444" y="1157"/>
                    <a:pt x="51782" y="1052"/>
                  </a:cubicBezTo>
                  <a:cubicBezTo>
                    <a:pt x="50991" y="930"/>
                    <a:pt x="50199" y="817"/>
                    <a:pt x="49407" y="709"/>
                  </a:cubicBezTo>
                  <a:cubicBezTo>
                    <a:pt x="48880" y="637"/>
                    <a:pt x="48348" y="587"/>
                    <a:pt x="47816" y="528"/>
                  </a:cubicBezTo>
                  <a:cubicBezTo>
                    <a:pt x="47175" y="453"/>
                    <a:pt x="46538" y="365"/>
                    <a:pt x="45893" y="323"/>
                  </a:cubicBezTo>
                  <a:cubicBezTo>
                    <a:pt x="45020" y="261"/>
                    <a:pt x="44151" y="143"/>
                    <a:pt x="43275" y="143"/>
                  </a:cubicBezTo>
                  <a:cubicBezTo>
                    <a:pt x="43260" y="143"/>
                    <a:pt x="43245" y="143"/>
                    <a:pt x="43229" y="143"/>
                  </a:cubicBezTo>
                  <a:cubicBezTo>
                    <a:pt x="43162" y="143"/>
                    <a:pt x="43095" y="139"/>
                    <a:pt x="43033" y="126"/>
                  </a:cubicBezTo>
                  <a:cubicBezTo>
                    <a:pt x="42649" y="60"/>
                    <a:pt x="42266" y="49"/>
                    <a:pt x="41883" y="49"/>
                  </a:cubicBezTo>
                  <a:cubicBezTo>
                    <a:pt x="41755" y="49"/>
                    <a:pt x="41627" y="50"/>
                    <a:pt x="41500" y="51"/>
                  </a:cubicBezTo>
                  <a:cubicBezTo>
                    <a:pt x="40096" y="47"/>
                    <a:pt x="38693" y="43"/>
                    <a:pt x="37290" y="34"/>
                  </a:cubicBezTo>
                  <a:cubicBezTo>
                    <a:pt x="37093" y="34"/>
                    <a:pt x="36892" y="13"/>
                    <a:pt x="36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4103700" y="693925"/>
              <a:ext cx="1864425" cy="2723150"/>
            </a:xfrm>
            <a:custGeom>
              <a:avLst/>
              <a:gdLst/>
              <a:ahLst/>
              <a:cxnLst/>
              <a:rect l="l" t="t" r="r" b="b"/>
              <a:pathLst>
                <a:path w="74577" h="108926" extrusionOk="0">
                  <a:moveTo>
                    <a:pt x="7021" y="0"/>
                  </a:moveTo>
                  <a:cubicBezTo>
                    <a:pt x="7004" y="109"/>
                    <a:pt x="7008" y="231"/>
                    <a:pt x="6962" y="327"/>
                  </a:cubicBezTo>
                  <a:cubicBezTo>
                    <a:pt x="6874" y="528"/>
                    <a:pt x="6773" y="733"/>
                    <a:pt x="6648" y="918"/>
                  </a:cubicBezTo>
                  <a:cubicBezTo>
                    <a:pt x="5994" y="1873"/>
                    <a:pt x="5446" y="2895"/>
                    <a:pt x="4859" y="3892"/>
                  </a:cubicBezTo>
                  <a:cubicBezTo>
                    <a:pt x="4566" y="4390"/>
                    <a:pt x="4319" y="4914"/>
                    <a:pt x="4030" y="5420"/>
                  </a:cubicBezTo>
                  <a:cubicBezTo>
                    <a:pt x="3460" y="6430"/>
                    <a:pt x="3016" y="7506"/>
                    <a:pt x="2526" y="8553"/>
                  </a:cubicBezTo>
                  <a:cubicBezTo>
                    <a:pt x="2505" y="8595"/>
                    <a:pt x="2493" y="8637"/>
                    <a:pt x="2476" y="8679"/>
                  </a:cubicBezTo>
                  <a:cubicBezTo>
                    <a:pt x="2346" y="9010"/>
                    <a:pt x="2225" y="9345"/>
                    <a:pt x="2087" y="9672"/>
                  </a:cubicBezTo>
                  <a:cubicBezTo>
                    <a:pt x="1613" y="10803"/>
                    <a:pt x="1207" y="11959"/>
                    <a:pt x="905" y="13148"/>
                  </a:cubicBezTo>
                  <a:cubicBezTo>
                    <a:pt x="729" y="13835"/>
                    <a:pt x="524" y="14518"/>
                    <a:pt x="420" y="15226"/>
                  </a:cubicBezTo>
                  <a:cubicBezTo>
                    <a:pt x="382" y="15464"/>
                    <a:pt x="344" y="15707"/>
                    <a:pt x="294" y="15942"/>
                  </a:cubicBezTo>
                  <a:cubicBezTo>
                    <a:pt x="223" y="16273"/>
                    <a:pt x="177" y="16599"/>
                    <a:pt x="160" y="16935"/>
                  </a:cubicBezTo>
                  <a:cubicBezTo>
                    <a:pt x="160" y="16976"/>
                    <a:pt x="147" y="17022"/>
                    <a:pt x="131" y="17064"/>
                  </a:cubicBezTo>
                  <a:cubicBezTo>
                    <a:pt x="34" y="17274"/>
                    <a:pt x="47" y="17500"/>
                    <a:pt x="47" y="17722"/>
                  </a:cubicBezTo>
                  <a:cubicBezTo>
                    <a:pt x="43" y="18392"/>
                    <a:pt x="38" y="19062"/>
                    <a:pt x="47" y="19732"/>
                  </a:cubicBezTo>
                  <a:cubicBezTo>
                    <a:pt x="51" y="20176"/>
                    <a:pt x="1" y="20625"/>
                    <a:pt x="160" y="21056"/>
                  </a:cubicBezTo>
                  <a:cubicBezTo>
                    <a:pt x="189" y="21136"/>
                    <a:pt x="177" y="21232"/>
                    <a:pt x="177" y="21324"/>
                  </a:cubicBezTo>
                  <a:cubicBezTo>
                    <a:pt x="181" y="21500"/>
                    <a:pt x="193" y="21676"/>
                    <a:pt x="256" y="21848"/>
                  </a:cubicBezTo>
                  <a:cubicBezTo>
                    <a:pt x="294" y="21952"/>
                    <a:pt x="306" y="22065"/>
                    <a:pt x="311" y="22179"/>
                  </a:cubicBezTo>
                  <a:cubicBezTo>
                    <a:pt x="315" y="22359"/>
                    <a:pt x="357" y="22526"/>
                    <a:pt x="407" y="22698"/>
                  </a:cubicBezTo>
                  <a:cubicBezTo>
                    <a:pt x="487" y="22953"/>
                    <a:pt x="520" y="23221"/>
                    <a:pt x="591" y="23477"/>
                  </a:cubicBezTo>
                  <a:cubicBezTo>
                    <a:pt x="767" y="24143"/>
                    <a:pt x="918" y="24817"/>
                    <a:pt x="1148" y="25471"/>
                  </a:cubicBezTo>
                  <a:cubicBezTo>
                    <a:pt x="1375" y="26124"/>
                    <a:pt x="1634" y="26761"/>
                    <a:pt x="1886" y="27406"/>
                  </a:cubicBezTo>
                  <a:cubicBezTo>
                    <a:pt x="2283" y="28419"/>
                    <a:pt x="2719" y="29420"/>
                    <a:pt x="3205" y="30401"/>
                  </a:cubicBezTo>
                  <a:cubicBezTo>
                    <a:pt x="3573" y="31138"/>
                    <a:pt x="3929" y="31879"/>
                    <a:pt x="4348" y="32591"/>
                  </a:cubicBezTo>
                  <a:cubicBezTo>
                    <a:pt x="4700" y="33186"/>
                    <a:pt x="4981" y="33823"/>
                    <a:pt x="5333" y="34417"/>
                  </a:cubicBezTo>
                  <a:cubicBezTo>
                    <a:pt x="5605" y="34878"/>
                    <a:pt x="5831" y="35360"/>
                    <a:pt x="6099" y="35825"/>
                  </a:cubicBezTo>
                  <a:cubicBezTo>
                    <a:pt x="6438" y="36403"/>
                    <a:pt x="6732" y="37006"/>
                    <a:pt x="7050" y="37592"/>
                  </a:cubicBezTo>
                  <a:cubicBezTo>
                    <a:pt x="7603" y="38610"/>
                    <a:pt x="8097" y="39661"/>
                    <a:pt x="8616" y="40700"/>
                  </a:cubicBezTo>
                  <a:cubicBezTo>
                    <a:pt x="8658" y="40780"/>
                    <a:pt x="8696" y="40859"/>
                    <a:pt x="8729" y="40943"/>
                  </a:cubicBezTo>
                  <a:cubicBezTo>
                    <a:pt x="8905" y="41374"/>
                    <a:pt x="9069" y="41814"/>
                    <a:pt x="9261" y="42237"/>
                  </a:cubicBezTo>
                  <a:cubicBezTo>
                    <a:pt x="9588" y="42949"/>
                    <a:pt x="9839" y="43686"/>
                    <a:pt x="10103" y="44419"/>
                  </a:cubicBezTo>
                  <a:cubicBezTo>
                    <a:pt x="10472" y="45446"/>
                    <a:pt x="10736" y="46505"/>
                    <a:pt x="11016" y="47557"/>
                  </a:cubicBezTo>
                  <a:cubicBezTo>
                    <a:pt x="11117" y="47946"/>
                    <a:pt x="11213" y="48336"/>
                    <a:pt x="11293" y="48725"/>
                  </a:cubicBezTo>
                  <a:cubicBezTo>
                    <a:pt x="11364" y="49052"/>
                    <a:pt x="11368" y="49395"/>
                    <a:pt x="11477" y="49705"/>
                  </a:cubicBezTo>
                  <a:cubicBezTo>
                    <a:pt x="11590" y="50049"/>
                    <a:pt x="11523" y="50417"/>
                    <a:pt x="11674" y="50752"/>
                  </a:cubicBezTo>
                  <a:cubicBezTo>
                    <a:pt x="11716" y="50849"/>
                    <a:pt x="11699" y="50974"/>
                    <a:pt x="11707" y="51083"/>
                  </a:cubicBezTo>
                  <a:cubicBezTo>
                    <a:pt x="11716" y="51196"/>
                    <a:pt x="11695" y="51318"/>
                    <a:pt x="11733" y="51414"/>
                  </a:cubicBezTo>
                  <a:cubicBezTo>
                    <a:pt x="11846" y="51695"/>
                    <a:pt x="11833" y="51984"/>
                    <a:pt x="11846" y="52273"/>
                  </a:cubicBezTo>
                  <a:cubicBezTo>
                    <a:pt x="11846" y="52361"/>
                    <a:pt x="11846" y="52457"/>
                    <a:pt x="11875" y="52537"/>
                  </a:cubicBezTo>
                  <a:cubicBezTo>
                    <a:pt x="11992" y="52817"/>
                    <a:pt x="11967" y="53106"/>
                    <a:pt x="11976" y="53395"/>
                  </a:cubicBezTo>
                  <a:cubicBezTo>
                    <a:pt x="11984" y="53730"/>
                    <a:pt x="11959" y="54065"/>
                    <a:pt x="12076" y="54388"/>
                  </a:cubicBezTo>
                  <a:cubicBezTo>
                    <a:pt x="12122" y="54509"/>
                    <a:pt x="12105" y="54656"/>
                    <a:pt x="12105" y="54790"/>
                  </a:cubicBezTo>
                  <a:cubicBezTo>
                    <a:pt x="12105" y="55992"/>
                    <a:pt x="12105" y="57198"/>
                    <a:pt x="12101" y="58405"/>
                  </a:cubicBezTo>
                  <a:cubicBezTo>
                    <a:pt x="12101" y="58560"/>
                    <a:pt x="12105" y="58723"/>
                    <a:pt x="12055" y="58870"/>
                  </a:cubicBezTo>
                  <a:cubicBezTo>
                    <a:pt x="11976" y="59108"/>
                    <a:pt x="11980" y="59351"/>
                    <a:pt x="11976" y="59594"/>
                  </a:cubicBezTo>
                  <a:cubicBezTo>
                    <a:pt x="11971" y="59841"/>
                    <a:pt x="11967" y="60084"/>
                    <a:pt x="11959" y="60331"/>
                  </a:cubicBezTo>
                  <a:cubicBezTo>
                    <a:pt x="11816" y="60671"/>
                    <a:pt x="11850" y="61031"/>
                    <a:pt x="11833" y="61387"/>
                  </a:cubicBezTo>
                  <a:cubicBezTo>
                    <a:pt x="11829" y="61483"/>
                    <a:pt x="11783" y="61554"/>
                    <a:pt x="11712" y="61617"/>
                  </a:cubicBezTo>
                  <a:cubicBezTo>
                    <a:pt x="11703" y="61839"/>
                    <a:pt x="11724" y="62070"/>
                    <a:pt x="11678" y="62283"/>
                  </a:cubicBezTo>
                  <a:cubicBezTo>
                    <a:pt x="11578" y="62740"/>
                    <a:pt x="11548" y="63209"/>
                    <a:pt x="11427" y="63661"/>
                  </a:cubicBezTo>
                  <a:cubicBezTo>
                    <a:pt x="11339" y="63988"/>
                    <a:pt x="11326" y="64319"/>
                    <a:pt x="11259" y="64646"/>
                  </a:cubicBezTo>
                  <a:cubicBezTo>
                    <a:pt x="11180" y="65014"/>
                    <a:pt x="11109" y="65387"/>
                    <a:pt x="11037" y="65756"/>
                  </a:cubicBezTo>
                  <a:cubicBezTo>
                    <a:pt x="10928" y="66300"/>
                    <a:pt x="10786" y="66840"/>
                    <a:pt x="10744" y="67397"/>
                  </a:cubicBezTo>
                  <a:cubicBezTo>
                    <a:pt x="10623" y="67645"/>
                    <a:pt x="10677" y="67929"/>
                    <a:pt x="10602" y="68181"/>
                  </a:cubicBezTo>
                  <a:cubicBezTo>
                    <a:pt x="10526" y="68445"/>
                    <a:pt x="10505" y="68704"/>
                    <a:pt x="10493" y="68972"/>
                  </a:cubicBezTo>
                  <a:cubicBezTo>
                    <a:pt x="10489" y="69018"/>
                    <a:pt x="10493" y="69064"/>
                    <a:pt x="10476" y="69106"/>
                  </a:cubicBezTo>
                  <a:cubicBezTo>
                    <a:pt x="10355" y="69404"/>
                    <a:pt x="10376" y="69718"/>
                    <a:pt x="10363" y="70032"/>
                  </a:cubicBezTo>
                  <a:cubicBezTo>
                    <a:pt x="10359" y="70141"/>
                    <a:pt x="10367" y="70262"/>
                    <a:pt x="10329" y="70363"/>
                  </a:cubicBezTo>
                  <a:cubicBezTo>
                    <a:pt x="10229" y="70644"/>
                    <a:pt x="10242" y="70933"/>
                    <a:pt x="10242" y="71222"/>
                  </a:cubicBezTo>
                  <a:cubicBezTo>
                    <a:pt x="10237" y="71737"/>
                    <a:pt x="10237" y="72248"/>
                    <a:pt x="10242" y="72763"/>
                  </a:cubicBezTo>
                  <a:cubicBezTo>
                    <a:pt x="10246" y="72918"/>
                    <a:pt x="10250" y="73077"/>
                    <a:pt x="10292" y="73228"/>
                  </a:cubicBezTo>
                  <a:cubicBezTo>
                    <a:pt x="10346" y="73425"/>
                    <a:pt x="10367" y="73622"/>
                    <a:pt x="10363" y="73823"/>
                  </a:cubicBezTo>
                  <a:cubicBezTo>
                    <a:pt x="10359" y="74317"/>
                    <a:pt x="10493" y="74790"/>
                    <a:pt x="10572" y="75272"/>
                  </a:cubicBezTo>
                  <a:cubicBezTo>
                    <a:pt x="10618" y="75578"/>
                    <a:pt x="10706" y="75879"/>
                    <a:pt x="10782" y="76181"/>
                  </a:cubicBezTo>
                  <a:cubicBezTo>
                    <a:pt x="10945" y="76830"/>
                    <a:pt x="11138" y="77471"/>
                    <a:pt x="11385" y="78091"/>
                  </a:cubicBezTo>
                  <a:cubicBezTo>
                    <a:pt x="11645" y="78752"/>
                    <a:pt x="11929" y="79410"/>
                    <a:pt x="12231" y="80055"/>
                  </a:cubicBezTo>
                  <a:cubicBezTo>
                    <a:pt x="12696" y="81069"/>
                    <a:pt x="13207" y="82061"/>
                    <a:pt x="13781" y="83016"/>
                  </a:cubicBezTo>
                  <a:cubicBezTo>
                    <a:pt x="14275" y="83837"/>
                    <a:pt x="14769" y="84658"/>
                    <a:pt x="15343" y="85429"/>
                  </a:cubicBezTo>
                  <a:cubicBezTo>
                    <a:pt x="15582" y="85751"/>
                    <a:pt x="15821" y="86070"/>
                    <a:pt x="16051" y="86401"/>
                  </a:cubicBezTo>
                  <a:cubicBezTo>
                    <a:pt x="16424" y="86937"/>
                    <a:pt x="16893" y="87377"/>
                    <a:pt x="17354" y="87833"/>
                  </a:cubicBezTo>
                  <a:cubicBezTo>
                    <a:pt x="17605" y="88084"/>
                    <a:pt x="17877" y="88315"/>
                    <a:pt x="18158" y="88533"/>
                  </a:cubicBezTo>
                  <a:cubicBezTo>
                    <a:pt x="18995" y="89190"/>
                    <a:pt x="19929" y="89647"/>
                    <a:pt x="20939" y="89957"/>
                  </a:cubicBezTo>
                  <a:cubicBezTo>
                    <a:pt x="21354" y="90081"/>
                    <a:pt x="21777" y="90176"/>
                    <a:pt x="22213" y="90176"/>
                  </a:cubicBezTo>
                  <a:cubicBezTo>
                    <a:pt x="22248" y="90176"/>
                    <a:pt x="22282" y="90176"/>
                    <a:pt x="22317" y="90174"/>
                  </a:cubicBezTo>
                  <a:cubicBezTo>
                    <a:pt x="22438" y="90169"/>
                    <a:pt x="22559" y="90166"/>
                    <a:pt x="22680" y="90166"/>
                  </a:cubicBezTo>
                  <a:cubicBezTo>
                    <a:pt x="22827" y="90166"/>
                    <a:pt x="22974" y="90170"/>
                    <a:pt x="23121" y="90174"/>
                  </a:cubicBezTo>
                  <a:cubicBezTo>
                    <a:pt x="23156" y="90175"/>
                    <a:pt x="23190" y="90176"/>
                    <a:pt x="23225" y="90176"/>
                  </a:cubicBezTo>
                  <a:cubicBezTo>
                    <a:pt x="23616" y="90176"/>
                    <a:pt x="23997" y="90112"/>
                    <a:pt x="24378" y="90028"/>
                  </a:cubicBezTo>
                  <a:cubicBezTo>
                    <a:pt x="25437" y="89789"/>
                    <a:pt x="26392" y="89320"/>
                    <a:pt x="27297" y="88738"/>
                  </a:cubicBezTo>
                  <a:cubicBezTo>
                    <a:pt x="27615" y="88533"/>
                    <a:pt x="27929" y="88315"/>
                    <a:pt x="28206" y="88059"/>
                  </a:cubicBezTo>
                  <a:cubicBezTo>
                    <a:pt x="29106" y="87226"/>
                    <a:pt x="29957" y="86346"/>
                    <a:pt x="30635" y="85307"/>
                  </a:cubicBezTo>
                  <a:cubicBezTo>
                    <a:pt x="30840" y="84993"/>
                    <a:pt x="31054" y="84679"/>
                    <a:pt x="31259" y="84365"/>
                  </a:cubicBezTo>
                  <a:cubicBezTo>
                    <a:pt x="31850" y="83469"/>
                    <a:pt x="32361" y="82530"/>
                    <a:pt x="32931" y="81626"/>
                  </a:cubicBezTo>
                  <a:cubicBezTo>
                    <a:pt x="33253" y="81115"/>
                    <a:pt x="33567" y="80604"/>
                    <a:pt x="33915" y="80109"/>
                  </a:cubicBezTo>
                  <a:cubicBezTo>
                    <a:pt x="34221" y="79674"/>
                    <a:pt x="34556" y="79255"/>
                    <a:pt x="34958" y="78895"/>
                  </a:cubicBezTo>
                  <a:cubicBezTo>
                    <a:pt x="35121" y="78744"/>
                    <a:pt x="35280" y="78585"/>
                    <a:pt x="35431" y="78422"/>
                  </a:cubicBezTo>
                  <a:cubicBezTo>
                    <a:pt x="35674" y="78158"/>
                    <a:pt x="35963" y="77944"/>
                    <a:pt x="36269" y="77764"/>
                  </a:cubicBezTo>
                  <a:cubicBezTo>
                    <a:pt x="36616" y="77559"/>
                    <a:pt x="36977" y="77374"/>
                    <a:pt x="37345" y="77224"/>
                  </a:cubicBezTo>
                  <a:cubicBezTo>
                    <a:pt x="37760" y="77060"/>
                    <a:pt x="38191" y="76922"/>
                    <a:pt x="38635" y="76905"/>
                  </a:cubicBezTo>
                  <a:cubicBezTo>
                    <a:pt x="38924" y="76896"/>
                    <a:pt x="39213" y="76884"/>
                    <a:pt x="39502" y="76884"/>
                  </a:cubicBezTo>
                  <a:cubicBezTo>
                    <a:pt x="39970" y="76884"/>
                    <a:pt x="40436" y="76914"/>
                    <a:pt x="40897" y="77031"/>
                  </a:cubicBezTo>
                  <a:cubicBezTo>
                    <a:pt x="41354" y="77144"/>
                    <a:pt x="41806" y="77240"/>
                    <a:pt x="42246" y="77416"/>
                  </a:cubicBezTo>
                  <a:cubicBezTo>
                    <a:pt x="42824" y="77651"/>
                    <a:pt x="43381" y="77927"/>
                    <a:pt x="43921" y="78241"/>
                  </a:cubicBezTo>
                  <a:cubicBezTo>
                    <a:pt x="44696" y="78694"/>
                    <a:pt x="45383" y="79259"/>
                    <a:pt x="46061" y="79837"/>
                  </a:cubicBezTo>
                  <a:cubicBezTo>
                    <a:pt x="46652" y="80344"/>
                    <a:pt x="47163" y="80939"/>
                    <a:pt x="47779" y="81425"/>
                  </a:cubicBezTo>
                  <a:cubicBezTo>
                    <a:pt x="48126" y="81697"/>
                    <a:pt x="48440" y="82015"/>
                    <a:pt x="48784" y="82300"/>
                  </a:cubicBezTo>
                  <a:cubicBezTo>
                    <a:pt x="49571" y="82945"/>
                    <a:pt x="50422" y="83464"/>
                    <a:pt x="51381" y="83783"/>
                  </a:cubicBezTo>
                  <a:cubicBezTo>
                    <a:pt x="51695" y="83888"/>
                    <a:pt x="52013" y="83996"/>
                    <a:pt x="52357" y="84005"/>
                  </a:cubicBezTo>
                  <a:cubicBezTo>
                    <a:pt x="52558" y="84005"/>
                    <a:pt x="52755" y="84026"/>
                    <a:pt x="52947" y="84093"/>
                  </a:cubicBezTo>
                  <a:cubicBezTo>
                    <a:pt x="53014" y="84114"/>
                    <a:pt x="53090" y="84129"/>
                    <a:pt x="53162" y="84129"/>
                  </a:cubicBezTo>
                  <a:cubicBezTo>
                    <a:pt x="53203" y="84129"/>
                    <a:pt x="53242" y="84124"/>
                    <a:pt x="53278" y="84114"/>
                  </a:cubicBezTo>
                  <a:cubicBezTo>
                    <a:pt x="53626" y="84013"/>
                    <a:pt x="53990" y="84042"/>
                    <a:pt x="54334" y="83967"/>
                  </a:cubicBezTo>
                  <a:cubicBezTo>
                    <a:pt x="54966" y="83829"/>
                    <a:pt x="55578" y="83611"/>
                    <a:pt x="56139" y="83284"/>
                  </a:cubicBezTo>
                  <a:cubicBezTo>
                    <a:pt x="56658" y="82979"/>
                    <a:pt x="57152" y="82631"/>
                    <a:pt x="57609" y="82241"/>
                  </a:cubicBezTo>
                  <a:cubicBezTo>
                    <a:pt x="58049" y="81860"/>
                    <a:pt x="58531" y="81538"/>
                    <a:pt x="58983" y="81178"/>
                  </a:cubicBezTo>
                  <a:cubicBezTo>
                    <a:pt x="59171" y="81027"/>
                    <a:pt x="59406" y="80935"/>
                    <a:pt x="59624" y="80822"/>
                  </a:cubicBezTo>
                  <a:cubicBezTo>
                    <a:pt x="59657" y="80804"/>
                    <a:pt x="59695" y="80796"/>
                    <a:pt x="59735" y="80796"/>
                  </a:cubicBezTo>
                  <a:cubicBezTo>
                    <a:pt x="59830" y="80796"/>
                    <a:pt x="59932" y="80841"/>
                    <a:pt x="59988" y="80909"/>
                  </a:cubicBezTo>
                  <a:cubicBezTo>
                    <a:pt x="60311" y="81316"/>
                    <a:pt x="60574" y="81764"/>
                    <a:pt x="60729" y="82250"/>
                  </a:cubicBezTo>
                  <a:cubicBezTo>
                    <a:pt x="60868" y="82673"/>
                    <a:pt x="60935" y="83117"/>
                    <a:pt x="61010" y="83552"/>
                  </a:cubicBezTo>
                  <a:cubicBezTo>
                    <a:pt x="61039" y="83724"/>
                    <a:pt x="61018" y="83913"/>
                    <a:pt x="60977" y="84084"/>
                  </a:cubicBezTo>
                  <a:cubicBezTo>
                    <a:pt x="60926" y="84281"/>
                    <a:pt x="60910" y="84478"/>
                    <a:pt x="60897" y="84679"/>
                  </a:cubicBezTo>
                  <a:cubicBezTo>
                    <a:pt x="60893" y="84788"/>
                    <a:pt x="60880" y="84901"/>
                    <a:pt x="60847" y="85006"/>
                  </a:cubicBezTo>
                  <a:cubicBezTo>
                    <a:pt x="60713" y="85433"/>
                    <a:pt x="60595" y="85864"/>
                    <a:pt x="60373" y="86254"/>
                  </a:cubicBezTo>
                  <a:cubicBezTo>
                    <a:pt x="60151" y="86639"/>
                    <a:pt x="59934" y="87029"/>
                    <a:pt x="59699" y="87410"/>
                  </a:cubicBezTo>
                  <a:cubicBezTo>
                    <a:pt x="59372" y="87938"/>
                    <a:pt x="59029" y="88461"/>
                    <a:pt x="58694" y="88985"/>
                  </a:cubicBezTo>
                  <a:cubicBezTo>
                    <a:pt x="58631" y="89081"/>
                    <a:pt x="58581" y="89178"/>
                    <a:pt x="58531" y="89278"/>
                  </a:cubicBezTo>
                  <a:cubicBezTo>
                    <a:pt x="58300" y="89735"/>
                    <a:pt x="58053" y="90187"/>
                    <a:pt x="57839" y="90656"/>
                  </a:cubicBezTo>
                  <a:cubicBezTo>
                    <a:pt x="57563" y="91263"/>
                    <a:pt x="57312" y="91888"/>
                    <a:pt x="57190" y="92545"/>
                  </a:cubicBezTo>
                  <a:cubicBezTo>
                    <a:pt x="57115" y="92935"/>
                    <a:pt x="56985" y="93324"/>
                    <a:pt x="57002" y="93730"/>
                  </a:cubicBezTo>
                  <a:cubicBezTo>
                    <a:pt x="57006" y="93818"/>
                    <a:pt x="56993" y="93911"/>
                    <a:pt x="56960" y="93994"/>
                  </a:cubicBezTo>
                  <a:cubicBezTo>
                    <a:pt x="56880" y="94208"/>
                    <a:pt x="56884" y="94430"/>
                    <a:pt x="56880" y="94652"/>
                  </a:cubicBezTo>
                  <a:cubicBezTo>
                    <a:pt x="56880" y="94987"/>
                    <a:pt x="56880" y="95322"/>
                    <a:pt x="56880" y="95657"/>
                  </a:cubicBezTo>
                  <a:cubicBezTo>
                    <a:pt x="56884" y="95971"/>
                    <a:pt x="56859" y="96281"/>
                    <a:pt x="56977" y="96583"/>
                  </a:cubicBezTo>
                  <a:cubicBezTo>
                    <a:pt x="57006" y="96667"/>
                    <a:pt x="57006" y="96763"/>
                    <a:pt x="57002" y="96851"/>
                  </a:cubicBezTo>
                  <a:cubicBezTo>
                    <a:pt x="56981" y="97303"/>
                    <a:pt x="57106" y="97735"/>
                    <a:pt x="57207" y="98166"/>
                  </a:cubicBezTo>
                  <a:cubicBezTo>
                    <a:pt x="57467" y="99251"/>
                    <a:pt x="57814" y="100311"/>
                    <a:pt x="58350" y="101295"/>
                  </a:cubicBezTo>
                  <a:cubicBezTo>
                    <a:pt x="58384" y="101353"/>
                    <a:pt x="58413" y="101412"/>
                    <a:pt x="58443" y="101475"/>
                  </a:cubicBezTo>
                  <a:cubicBezTo>
                    <a:pt x="58677" y="102007"/>
                    <a:pt x="59008" y="102489"/>
                    <a:pt x="59335" y="102966"/>
                  </a:cubicBezTo>
                  <a:cubicBezTo>
                    <a:pt x="59523" y="103238"/>
                    <a:pt x="59733" y="103502"/>
                    <a:pt x="59950" y="103754"/>
                  </a:cubicBezTo>
                  <a:cubicBezTo>
                    <a:pt x="60214" y="104055"/>
                    <a:pt x="60487" y="104352"/>
                    <a:pt x="60771" y="104633"/>
                  </a:cubicBezTo>
                  <a:cubicBezTo>
                    <a:pt x="61056" y="104918"/>
                    <a:pt x="61354" y="105186"/>
                    <a:pt x="61651" y="105458"/>
                  </a:cubicBezTo>
                  <a:cubicBezTo>
                    <a:pt x="61747" y="105546"/>
                    <a:pt x="61856" y="105626"/>
                    <a:pt x="61961" y="105710"/>
                  </a:cubicBezTo>
                  <a:cubicBezTo>
                    <a:pt x="62514" y="106124"/>
                    <a:pt x="63092" y="106497"/>
                    <a:pt x="63682" y="106861"/>
                  </a:cubicBezTo>
                  <a:cubicBezTo>
                    <a:pt x="64373" y="107284"/>
                    <a:pt x="65115" y="107573"/>
                    <a:pt x="65860" y="107871"/>
                  </a:cubicBezTo>
                  <a:cubicBezTo>
                    <a:pt x="66233" y="108022"/>
                    <a:pt x="66614" y="108143"/>
                    <a:pt x="67000" y="108256"/>
                  </a:cubicBezTo>
                  <a:cubicBezTo>
                    <a:pt x="67661" y="108453"/>
                    <a:pt x="68327" y="108625"/>
                    <a:pt x="69023" y="108671"/>
                  </a:cubicBezTo>
                  <a:cubicBezTo>
                    <a:pt x="69085" y="108675"/>
                    <a:pt x="69161" y="108671"/>
                    <a:pt x="69220" y="108696"/>
                  </a:cubicBezTo>
                  <a:cubicBezTo>
                    <a:pt x="69521" y="108813"/>
                    <a:pt x="69835" y="108792"/>
                    <a:pt x="70145" y="108801"/>
                  </a:cubicBezTo>
                  <a:cubicBezTo>
                    <a:pt x="70455" y="108809"/>
                    <a:pt x="70765" y="108796"/>
                    <a:pt x="71075" y="108889"/>
                  </a:cubicBezTo>
                  <a:cubicBezTo>
                    <a:pt x="71160" y="108913"/>
                    <a:pt x="71256" y="108925"/>
                    <a:pt x="71351" y="108925"/>
                  </a:cubicBezTo>
                  <a:cubicBezTo>
                    <a:pt x="71438" y="108925"/>
                    <a:pt x="71525" y="108915"/>
                    <a:pt x="71603" y="108893"/>
                  </a:cubicBezTo>
                  <a:cubicBezTo>
                    <a:pt x="71955" y="108792"/>
                    <a:pt x="72311" y="108809"/>
                    <a:pt x="72667" y="108801"/>
                  </a:cubicBezTo>
                  <a:cubicBezTo>
                    <a:pt x="72998" y="108792"/>
                    <a:pt x="73333" y="108801"/>
                    <a:pt x="73659" y="108688"/>
                  </a:cubicBezTo>
                  <a:cubicBezTo>
                    <a:pt x="73720" y="108667"/>
                    <a:pt x="73786" y="108662"/>
                    <a:pt x="73854" y="108662"/>
                  </a:cubicBezTo>
                  <a:cubicBezTo>
                    <a:pt x="73899" y="108662"/>
                    <a:pt x="73944" y="108664"/>
                    <a:pt x="73990" y="108664"/>
                  </a:cubicBezTo>
                  <a:cubicBezTo>
                    <a:pt x="74012" y="108664"/>
                    <a:pt x="74035" y="108664"/>
                    <a:pt x="74057" y="108662"/>
                  </a:cubicBezTo>
                  <a:cubicBezTo>
                    <a:pt x="74082" y="108625"/>
                    <a:pt x="74120" y="108595"/>
                    <a:pt x="74128" y="108554"/>
                  </a:cubicBezTo>
                  <a:cubicBezTo>
                    <a:pt x="74267" y="108022"/>
                    <a:pt x="74405" y="107485"/>
                    <a:pt x="74530" y="106945"/>
                  </a:cubicBezTo>
                  <a:cubicBezTo>
                    <a:pt x="74564" y="106799"/>
                    <a:pt x="74560" y="106639"/>
                    <a:pt x="74577" y="106489"/>
                  </a:cubicBezTo>
                  <a:lnTo>
                    <a:pt x="74577" y="106489"/>
                  </a:lnTo>
                  <a:cubicBezTo>
                    <a:pt x="74355" y="106518"/>
                    <a:pt x="74137" y="106551"/>
                    <a:pt x="73915" y="106581"/>
                  </a:cubicBezTo>
                  <a:cubicBezTo>
                    <a:pt x="73429" y="106648"/>
                    <a:pt x="72943" y="106744"/>
                    <a:pt x="72453" y="106769"/>
                  </a:cubicBezTo>
                  <a:cubicBezTo>
                    <a:pt x="72058" y="106787"/>
                    <a:pt x="71663" y="106800"/>
                    <a:pt x="71268" y="106800"/>
                  </a:cubicBezTo>
                  <a:cubicBezTo>
                    <a:pt x="70662" y="106800"/>
                    <a:pt x="70056" y="106771"/>
                    <a:pt x="69450" y="106690"/>
                  </a:cubicBezTo>
                  <a:cubicBezTo>
                    <a:pt x="68311" y="106539"/>
                    <a:pt x="67213" y="106262"/>
                    <a:pt x="66154" y="105839"/>
                  </a:cubicBezTo>
                  <a:cubicBezTo>
                    <a:pt x="63846" y="104914"/>
                    <a:pt x="61999" y="103423"/>
                    <a:pt x="60679" y="101303"/>
                  </a:cubicBezTo>
                  <a:cubicBezTo>
                    <a:pt x="59506" y="99418"/>
                    <a:pt x="58924" y="97362"/>
                    <a:pt x="58916" y="95146"/>
                  </a:cubicBezTo>
                  <a:cubicBezTo>
                    <a:pt x="58916" y="94811"/>
                    <a:pt x="58974" y="94480"/>
                    <a:pt x="59000" y="94145"/>
                  </a:cubicBezTo>
                  <a:cubicBezTo>
                    <a:pt x="59033" y="93655"/>
                    <a:pt x="59142" y="93178"/>
                    <a:pt x="59268" y="92700"/>
                  </a:cubicBezTo>
                  <a:cubicBezTo>
                    <a:pt x="59502" y="91833"/>
                    <a:pt x="59871" y="91020"/>
                    <a:pt x="60336" y="90254"/>
                  </a:cubicBezTo>
                  <a:cubicBezTo>
                    <a:pt x="60679" y="89680"/>
                    <a:pt x="61035" y="89115"/>
                    <a:pt x="61391" y="88545"/>
                  </a:cubicBezTo>
                  <a:cubicBezTo>
                    <a:pt x="61722" y="88017"/>
                    <a:pt x="62045" y="87481"/>
                    <a:pt x="62313" y="86916"/>
                  </a:cubicBezTo>
                  <a:cubicBezTo>
                    <a:pt x="62824" y="85848"/>
                    <a:pt x="63096" y="84734"/>
                    <a:pt x="63029" y="83548"/>
                  </a:cubicBezTo>
                  <a:cubicBezTo>
                    <a:pt x="63008" y="83238"/>
                    <a:pt x="62962" y="82924"/>
                    <a:pt x="62907" y="82618"/>
                  </a:cubicBezTo>
                  <a:cubicBezTo>
                    <a:pt x="62732" y="81638"/>
                    <a:pt x="62359" y="80738"/>
                    <a:pt x="61768" y="79929"/>
                  </a:cubicBezTo>
                  <a:cubicBezTo>
                    <a:pt x="61601" y="79699"/>
                    <a:pt x="61404" y="79477"/>
                    <a:pt x="61190" y="79284"/>
                  </a:cubicBezTo>
                  <a:cubicBezTo>
                    <a:pt x="60760" y="78905"/>
                    <a:pt x="60285" y="78709"/>
                    <a:pt x="59772" y="78709"/>
                  </a:cubicBezTo>
                  <a:cubicBezTo>
                    <a:pt x="59527" y="78709"/>
                    <a:pt x="59274" y="78754"/>
                    <a:pt x="59012" y="78845"/>
                  </a:cubicBezTo>
                  <a:cubicBezTo>
                    <a:pt x="58782" y="78924"/>
                    <a:pt x="58560" y="79041"/>
                    <a:pt x="58346" y="79155"/>
                  </a:cubicBezTo>
                  <a:cubicBezTo>
                    <a:pt x="58166" y="79247"/>
                    <a:pt x="57999" y="79356"/>
                    <a:pt x="57827" y="79460"/>
                  </a:cubicBezTo>
                  <a:cubicBezTo>
                    <a:pt x="57203" y="79963"/>
                    <a:pt x="56583" y="80470"/>
                    <a:pt x="55955" y="80972"/>
                  </a:cubicBezTo>
                  <a:cubicBezTo>
                    <a:pt x="55569" y="81282"/>
                    <a:pt x="55150" y="81534"/>
                    <a:pt x="54702" y="81739"/>
                  </a:cubicBezTo>
                  <a:cubicBezTo>
                    <a:pt x="54255" y="81944"/>
                    <a:pt x="53796" y="82027"/>
                    <a:pt x="53329" y="82027"/>
                  </a:cubicBezTo>
                  <a:cubicBezTo>
                    <a:pt x="53045" y="82027"/>
                    <a:pt x="52758" y="81996"/>
                    <a:pt x="52470" y="81944"/>
                  </a:cubicBezTo>
                  <a:cubicBezTo>
                    <a:pt x="51892" y="81835"/>
                    <a:pt x="51377" y="81563"/>
                    <a:pt x="50878" y="81257"/>
                  </a:cubicBezTo>
                  <a:cubicBezTo>
                    <a:pt x="50463" y="81002"/>
                    <a:pt x="50074" y="80700"/>
                    <a:pt x="49693" y="80390"/>
                  </a:cubicBezTo>
                  <a:cubicBezTo>
                    <a:pt x="49123" y="79921"/>
                    <a:pt x="48591" y="79410"/>
                    <a:pt x="48063" y="78895"/>
                  </a:cubicBezTo>
                  <a:cubicBezTo>
                    <a:pt x="47649" y="78489"/>
                    <a:pt x="47226" y="78091"/>
                    <a:pt x="46782" y="77714"/>
                  </a:cubicBezTo>
                  <a:cubicBezTo>
                    <a:pt x="45132" y="76311"/>
                    <a:pt x="43247" y="75402"/>
                    <a:pt x="41115" y="75000"/>
                  </a:cubicBezTo>
                  <a:cubicBezTo>
                    <a:pt x="40559" y="74894"/>
                    <a:pt x="40001" y="74860"/>
                    <a:pt x="39443" y="74860"/>
                  </a:cubicBezTo>
                  <a:cubicBezTo>
                    <a:pt x="39000" y="74860"/>
                    <a:pt x="38556" y="74881"/>
                    <a:pt x="38112" y="74907"/>
                  </a:cubicBezTo>
                  <a:cubicBezTo>
                    <a:pt x="36742" y="75125"/>
                    <a:pt x="35506" y="75649"/>
                    <a:pt x="34409" y="76512"/>
                  </a:cubicBezTo>
                  <a:cubicBezTo>
                    <a:pt x="33534" y="77198"/>
                    <a:pt x="32855" y="78045"/>
                    <a:pt x="32214" y="78937"/>
                  </a:cubicBezTo>
                  <a:cubicBezTo>
                    <a:pt x="31758" y="79573"/>
                    <a:pt x="31356" y="80244"/>
                    <a:pt x="30962" y="80918"/>
                  </a:cubicBezTo>
                  <a:cubicBezTo>
                    <a:pt x="30497" y="81705"/>
                    <a:pt x="30036" y="82497"/>
                    <a:pt x="29563" y="83280"/>
                  </a:cubicBezTo>
                  <a:cubicBezTo>
                    <a:pt x="28851" y="84453"/>
                    <a:pt x="27980" y="85496"/>
                    <a:pt x="26949" y="86401"/>
                  </a:cubicBezTo>
                  <a:cubicBezTo>
                    <a:pt x="26170" y="87083"/>
                    <a:pt x="25307" y="87628"/>
                    <a:pt x="24302" y="87929"/>
                  </a:cubicBezTo>
                  <a:cubicBezTo>
                    <a:pt x="23780" y="88089"/>
                    <a:pt x="23265" y="88170"/>
                    <a:pt x="22755" y="88170"/>
                  </a:cubicBezTo>
                  <a:cubicBezTo>
                    <a:pt x="22022" y="88170"/>
                    <a:pt x="21301" y="88002"/>
                    <a:pt x="20591" y="87661"/>
                  </a:cubicBezTo>
                  <a:cubicBezTo>
                    <a:pt x="20001" y="87381"/>
                    <a:pt x="19469" y="87020"/>
                    <a:pt x="18991" y="86577"/>
                  </a:cubicBezTo>
                  <a:cubicBezTo>
                    <a:pt x="18149" y="85797"/>
                    <a:pt x="17437" y="84914"/>
                    <a:pt x="16822" y="83950"/>
                  </a:cubicBezTo>
                  <a:cubicBezTo>
                    <a:pt x="15816" y="82367"/>
                    <a:pt x="14899" y="80729"/>
                    <a:pt x="14053" y="79054"/>
                  </a:cubicBezTo>
                  <a:cubicBezTo>
                    <a:pt x="13693" y="78338"/>
                    <a:pt x="13387" y="77592"/>
                    <a:pt x="13102" y="76842"/>
                  </a:cubicBezTo>
                  <a:cubicBezTo>
                    <a:pt x="12776" y="75984"/>
                    <a:pt x="12541" y="75096"/>
                    <a:pt x="12415" y="74191"/>
                  </a:cubicBezTo>
                  <a:cubicBezTo>
                    <a:pt x="12286" y="73286"/>
                    <a:pt x="12185" y="72369"/>
                    <a:pt x="12273" y="71452"/>
                  </a:cubicBezTo>
                  <a:cubicBezTo>
                    <a:pt x="12361" y="70501"/>
                    <a:pt x="12432" y="69546"/>
                    <a:pt x="12600" y="68595"/>
                  </a:cubicBezTo>
                  <a:cubicBezTo>
                    <a:pt x="12838" y="67213"/>
                    <a:pt x="13136" y="65839"/>
                    <a:pt x="13400" y="64461"/>
                  </a:cubicBezTo>
                  <a:cubicBezTo>
                    <a:pt x="13529" y="63783"/>
                    <a:pt x="13664" y="63104"/>
                    <a:pt x="13739" y="62417"/>
                  </a:cubicBezTo>
                  <a:cubicBezTo>
                    <a:pt x="13789" y="61952"/>
                    <a:pt x="13873" y="61487"/>
                    <a:pt x="13944" y="61027"/>
                  </a:cubicBezTo>
                  <a:cubicBezTo>
                    <a:pt x="13944" y="61006"/>
                    <a:pt x="13953" y="60981"/>
                    <a:pt x="13953" y="60960"/>
                  </a:cubicBezTo>
                  <a:cubicBezTo>
                    <a:pt x="13961" y="60202"/>
                    <a:pt x="14107" y="59452"/>
                    <a:pt x="14120" y="58690"/>
                  </a:cubicBezTo>
                  <a:cubicBezTo>
                    <a:pt x="14145" y="57240"/>
                    <a:pt x="14158" y="55787"/>
                    <a:pt x="14107" y="54338"/>
                  </a:cubicBezTo>
                  <a:cubicBezTo>
                    <a:pt x="14095" y="54070"/>
                    <a:pt x="14061" y="53802"/>
                    <a:pt x="14036" y="53538"/>
                  </a:cubicBezTo>
                  <a:cubicBezTo>
                    <a:pt x="14028" y="53450"/>
                    <a:pt x="14007" y="53358"/>
                    <a:pt x="14007" y="53270"/>
                  </a:cubicBezTo>
                  <a:cubicBezTo>
                    <a:pt x="14011" y="52641"/>
                    <a:pt x="13898" y="52026"/>
                    <a:pt x="13827" y="51406"/>
                  </a:cubicBezTo>
                  <a:cubicBezTo>
                    <a:pt x="13760" y="50786"/>
                    <a:pt x="13659" y="50170"/>
                    <a:pt x="13542" y="49554"/>
                  </a:cubicBezTo>
                  <a:cubicBezTo>
                    <a:pt x="13358" y="48591"/>
                    <a:pt x="13165" y="47632"/>
                    <a:pt x="12914" y="46681"/>
                  </a:cubicBezTo>
                  <a:cubicBezTo>
                    <a:pt x="12415" y="44780"/>
                    <a:pt x="11808" y="42916"/>
                    <a:pt x="11037" y="41102"/>
                  </a:cubicBezTo>
                  <a:cubicBezTo>
                    <a:pt x="10572" y="40013"/>
                    <a:pt x="10087" y="38937"/>
                    <a:pt x="9534" y="37890"/>
                  </a:cubicBezTo>
                  <a:cubicBezTo>
                    <a:pt x="8817" y="36528"/>
                    <a:pt x="8076" y="35175"/>
                    <a:pt x="7339" y="33823"/>
                  </a:cubicBezTo>
                  <a:cubicBezTo>
                    <a:pt x="6325" y="31959"/>
                    <a:pt x="5320" y="30091"/>
                    <a:pt x="4432" y="28164"/>
                  </a:cubicBezTo>
                  <a:cubicBezTo>
                    <a:pt x="3628" y="26417"/>
                    <a:pt x="2970" y="24616"/>
                    <a:pt x="2531" y="22740"/>
                  </a:cubicBezTo>
                  <a:cubicBezTo>
                    <a:pt x="2371" y="22070"/>
                    <a:pt x="2254" y="21387"/>
                    <a:pt x="2162" y="20704"/>
                  </a:cubicBezTo>
                  <a:cubicBezTo>
                    <a:pt x="2053" y="19946"/>
                    <a:pt x="2057" y="19192"/>
                    <a:pt x="2061" y="18430"/>
                  </a:cubicBezTo>
                  <a:cubicBezTo>
                    <a:pt x="2066" y="17827"/>
                    <a:pt x="2154" y="17228"/>
                    <a:pt x="2246" y="16637"/>
                  </a:cubicBezTo>
                  <a:cubicBezTo>
                    <a:pt x="2589" y="14442"/>
                    <a:pt x="3276" y="12344"/>
                    <a:pt x="4101" y="10292"/>
                  </a:cubicBezTo>
                  <a:cubicBezTo>
                    <a:pt x="4570" y="9131"/>
                    <a:pt x="5090" y="7996"/>
                    <a:pt x="5655" y="6878"/>
                  </a:cubicBezTo>
                  <a:cubicBezTo>
                    <a:pt x="6451" y="5307"/>
                    <a:pt x="7301" y="3762"/>
                    <a:pt x="8239" y="2262"/>
                  </a:cubicBezTo>
                  <a:cubicBezTo>
                    <a:pt x="8591" y="1697"/>
                    <a:pt x="8947" y="1127"/>
                    <a:pt x="9303" y="558"/>
                  </a:cubicBezTo>
                  <a:cubicBezTo>
                    <a:pt x="9115" y="499"/>
                    <a:pt x="8931" y="428"/>
                    <a:pt x="8742" y="386"/>
                  </a:cubicBezTo>
                  <a:cubicBezTo>
                    <a:pt x="8168" y="252"/>
                    <a:pt x="7594" y="130"/>
                    <a:pt x="7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1622125" y="737475"/>
              <a:ext cx="1646425" cy="2261725"/>
            </a:xfrm>
            <a:custGeom>
              <a:avLst/>
              <a:gdLst/>
              <a:ahLst/>
              <a:cxnLst/>
              <a:rect l="l" t="t" r="r" b="b"/>
              <a:pathLst>
                <a:path w="65857" h="90469" extrusionOk="0">
                  <a:moveTo>
                    <a:pt x="63125" y="1"/>
                  </a:moveTo>
                  <a:cubicBezTo>
                    <a:pt x="63042" y="18"/>
                    <a:pt x="62954" y="26"/>
                    <a:pt x="62870" y="55"/>
                  </a:cubicBezTo>
                  <a:cubicBezTo>
                    <a:pt x="62451" y="185"/>
                    <a:pt x="62028" y="319"/>
                    <a:pt x="61613" y="457"/>
                  </a:cubicBezTo>
                  <a:cubicBezTo>
                    <a:pt x="61446" y="516"/>
                    <a:pt x="61257" y="504"/>
                    <a:pt x="61119" y="629"/>
                  </a:cubicBezTo>
                  <a:cubicBezTo>
                    <a:pt x="61228" y="851"/>
                    <a:pt x="61333" y="1073"/>
                    <a:pt x="61450" y="1287"/>
                  </a:cubicBezTo>
                  <a:cubicBezTo>
                    <a:pt x="62150" y="2585"/>
                    <a:pt x="62753" y="3930"/>
                    <a:pt x="63159" y="5354"/>
                  </a:cubicBezTo>
                  <a:cubicBezTo>
                    <a:pt x="63406" y="6233"/>
                    <a:pt x="63590" y="7126"/>
                    <a:pt x="63691" y="8039"/>
                  </a:cubicBezTo>
                  <a:cubicBezTo>
                    <a:pt x="63754" y="8596"/>
                    <a:pt x="63787" y="9149"/>
                    <a:pt x="63791" y="9706"/>
                  </a:cubicBezTo>
                  <a:cubicBezTo>
                    <a:pt x="63800" y="10673"/>
                    <a:pt x="63666" y="11620"/>
                    <a:pt x="63473" y="12562"/>
                  </a:cubicBezTo>
                  <a:cubicBezTo>
                    <a:pt x="63205" y="13856"/>
                    <a:pt x="62757" y="15092"/>
                    <a:pt x="62221" y="16298"/>
                  </a:cubicBezTo>
                  <a:cubicBezTo>
                    <a:pt x="61618" y="17651"/>
                    <a:pt x="60897" y="18933"/>
                    <a:pt x="60106" y="20177"/>
                  </a:cubicBezTo>
                  <a:cubicBezTo>
                    <a:pt x="59113" y="21739"/>
                    <a:pt x="58083" y="23281"/>
                    <a:pt x="57052" y="24822"/>
                  </a:cubicBezTo>
                  <a:cubicBezTo>
                    <a:pt x="56311" y="25936"/>
                    <a:pt x="55590" y="27067"/>
                    <a:pt x="54929" y="28231"/>
                  </a:cubicBezTo>
                  <a:cubicBezTo>
                    <a:pt x="54208" y="29492"/>
                    <a:pt x="53576" y="30799"/>
                    <a:pt x="53090" y="32173"/>
                  </a:cubicBezTo>
                  <a:cubicBezTo>
                    <a:pt x="52763" y="33098"/>
                    <a:pt x="52524" y="34049"/>
                    <a:pt x="52374" y="35021"/>
                  </a:cubicBezTo>
                  <a:cubicBezTo>
                    <a:pt x="52298" y="35490"/>
                    <a:pt x="52261" y="35951"/>
                    <a:pt x="52248" y="36420"/>
                  </a:cubicBezTo>
                  <a:cubicBezTo>
                    <a:pt x="52240" y="36780"/>
                    <a:pt x="52244" y="37136"/>
                    <a:pt x="52240" y="37492"/>
                  </a:cubicBezTo>
                  <a:cubicBezTo>
                    <a:pt x="52231" y="38527"/>
                    <a:pt x="52390" y="39540"/>
                    <a:pt x="52596" y="40545"/>
                  </a:cubicBezTo>
                  <a:cubicBezTo>
                    <a:pt x="52855" y="41815"/>
                    <a:pt x="53216" y="43059"/>
                    <a:pt x="53580" y="44298"/>
                  </a:cubicBezTo>
                  <a:cubicBezTo>
                    <a:pt x="53999" y="45710"/>
                    <a:pt x="54422" y="47121"/>
                    <a:pt x="54732" y="48562"/>
                  </a:cubicBezTo>
                  <a:cubicBezTo>
                    <a:pt x="54937" y="49521"/>
                    <a:pt x="55138" y="50481"/>
                    <a:pt x="55234" y="51456"/>
                  </a:cubicBezTo>
                  <a:cubicBezTo>
                    <a:pt x="55293" y="52034"/>
                    <a:pt x="55377" y="52608"/>
                    <a:pt x="55448" y="53186"/>
                  </a:cubicBezTo>
                  <a:cubicBezTo>
                    <a:pt x="55465" y="53341"/>
                    <a:pt x="55469" y="53496"/>
                    <a:pt x="55473" y="53651"/>
                  </a:cubicBezTo>
                  <a:cubicBezTo>
                    <a:pt x="55536" y="55260"/>
                    <a:pt x="55540" y="56868"/>
                    <a:pt x="55477" y="58476"/>
                  </a:cubicBezTo>
                  <a:cubicBezTo>
                    <a:pt x="55465" y="58698"/>
                    <a:pt x="55435" y="58920"/>
                    <a:pt x="55410" y="59142"/>
                  </a:cubicBezTo>
                  <a:cubicBezTo>
                    <a:pt x="55402" y="59230"/>
                    <a:pt x="55381" y="59318"/>
                    <a:pt x="55377" y="59406"/>
                  </a:cubicBezTo>
                  <a:cubicBezTo>
                    <a:pt x="55327" y="60545"/>
                    <a:pt x="55130" y="61668"/>
                    <a:pt x="54912" y="62786"/>
                  </a:cubicBezTo>
                  <a:cubicBezTo>
                    <a:pt x="54497" y="64935"/>
                    <a:pt x="53902" y="67038"/>
                    <a:pt x="53023" y="69052"/>
                  </a:cubicBezTo>
                  <a:cubicBezTo>
                    <a:pt x="52378" y="70531"/>
                    <a:pt x="51603" y="71934"/>
                    <a:pt x="50610" y="73216"/>
                  </a:cubicBezTo>
                  <a:cubicBezTo>
                    <a:pt x="49701" y="74388"/>
                    <a:pt x="48667" y="75431"/>
                    <a:pt x="47435" y="76265"/>
                  </a:cubicBezTo>
                  <a:cubicBezTo>
                    <a:pt x="46133" y="77153"/>
                    <a:pt x="44709" y="77781"/>
                    <a:pt x="43163" y="78116"/>
                  </a:cubicBezTo>
                  <a:cubicBezTo>
                    <a:pt x="42419" y="78275"/>
                    <a:pt x="41668" y="78377"/>
                    <a:pt x="40911" y="78377"/>
                  </a:cubicBezTo>
                  <a:cubicBezTo>
                    <a:pt x="40731" y="78377"/>
                    <a:pt x="40550" y="78371"/>
                    <a:pt x="40369" y="78359"/>
                  </a:cubicBezTo>
                  <a:cubicBezTo>
                    <a:pt x="38996" y="78267"/>
                    <a:pt x="37685" y="77924"/>
                    <a:pt x="36478" y="77237"/>
                  </a:cubicBezTo>
                  <a:cubicBezTo>
                    <a:pt x="35683" y="76780"/>
                    <a:pt x="34937" y="76252"/>
                    <a:pt x="34217" y="75687"/>
                  </a:cubicBezTo>
                  <a:cubicBezTo>
                    <a:pt x="33371" y="75029"/>
                    <a:pt x="32529" y="74363"/>
                    <a:pt x="31628" y="73777"/>
                  </a:cubicBezTo>
                  <a:cubicBezTo>
                    <a:pt x="30954" y="73337"/>
                    <a:pt x="30246" y="72964"/>
                    <a:pt x="29467" y="72730"/>
                  </a:cubicBezTo>
                  <a:cubicBezTo>
                    <a:pt x="28890" y="72555"/>
                    <a:pt x="28313" y="72467"/>
                    <a:pt x="27735" y="72467"/>
                  </a:cubicBezTo>
                  <a:cubicBezTo>
                    <a:pt x="27193" y="72467"/>
                    <a:pt x="26649" y="72544"/>
                    <a:pt x="26104" y="72700"/>
                  </a:cubicBezTo>
                  <a:cubicBezTo>
                    <a:pt x="25324" y="72918"/>
                    <a:pt x="24604" y="73274"/>
                    <a:pt x="23921" y="73702"/>
                  </a:cubicBezTo>
                  <a:cubicBezTo>
                    <a:pt x="23142" y="74187"/>
                    <a:pt x="22413" y="74740"/>
                    <a:pt x="21722" y="75343"/>
                  </a:cubicBezTo>
                  <a:cubicBezTo>
                    <a:pt x="21031" y="75942"/>
                    <a:pt x="20344" y="76550"/>
                    <a:pt x="19645" y="77140"/>
                  </a:cubicBezTo>
                  <a:cubicBezTo>
                    <a:pt x="18841" y="77819"/>
                    <a:pt x="17969" y="78405"/>
                    <a:pt x="17035" y="78887"/>
                  </a:cubicBezTo>
                  <a:cubicBezTo>
                    <a:pt x="16780" y="79021"/>
                    <a:pt x="16516" y="79151"/>
                    <a:pt x="16231" y="79209"/>
                  </a:cubicBezTo>
                  <a:cubicBezTo>
                    <a:pt x="16194" y="79239"/>
                    <a:pt x="16164" y="79276"/>
                    <a:pt x="16127" y="79289"/>
                  </a:cubicBezTo>
                  <a:cubicBezTo>
                    <a:pt x="15297" y="79630"/>
                    <a:pt x="14441" y="79844"/>
                    <a:pt x="13541" y="79844"/>
                  </a:cubicBezTo>
                  <a:cubicBezTo>
                    <a:pt x="13491" y="79844"/>
                    <a:pt x="13441" y="79843"/>
                    <a:pt x="13391" y="79842"/>
                  </a:cubicBezTo>
                  <a:cubicBezTo>
                    <a:pt x="12349" y="79817"/>
                    <a:pt x="11427" y="79473"/>
                    <a:pt x="10640" y="78782"/>
                  </a:cubicBezTo>
                  <a:cubicBezTo>
                    <a:pt x="10388" y="78564"/>
                    <a:pt x="10162" y="78317"/>
                    <a:pt x="9915" y="78091"/>
                  </a:cubicBezTo>
                  <a:cubicBezTo>
                    <a:pt x="9685" y="77877"/>
                    <a:pt x="9454" y="77664"/>
                    <a:pt x="9211" y="77475"/>
                  </a:cubicBezTo>
                  <a:cubicBezTo>
                    <a:pt x="9035" y="77341"/>
                    <a:pt x="8839" y="77228"/>
                    <a:pt x="8638" y="77132"/>
                  </a:cubicBezTo>
                  <a:cubicBezTo>
                    <a:pt x="8337" y="76991"/>
                    <a:pt x="8020" y="76910"/>
                    <a:pt x="7695" y="76910"/>
                  </a:cubicBezTo>
                  <a:cubicBezTo>
                    <a:pt x="7576" y="76910"/>
                    <a:pt x="7456" y="76921"/>
                    <a:pt x="7335" y="76943"/>
                  </a:cubicBezTo>
                  <a:cubicBezTo>
                    <a:pt x="6916" y="77023"/>
                    <a:pt x="6518" y="77161"/>
                    <a:pt x="6154" y="77392"/>
                  </a:cubicBezTo>
                  <a:cubicBezTo>
                    <a:pt x="5538" y="77777"/>
                    <a:pt x="5040" y="78280"/>
                    <a:pt x="4679" y="78912"/>
                  </a:cubicBezTo>
                  <a:cubicBezTo>
                    <a:pt x="4403" y="79402"/>
                    <a:pt x="4181" y="79913"/>
                    <a:pt x="4018" y="80445"/>
                  </a:cubicBezTo>
                  <a:cubicBezTo>
                    <a:pt x="3829" y="81065"/>
                    <a:pt x="3653" y="81689"/>
                    <a:pt x="3477" y="82309"/>
                  </a:cubicBezTo>
                  <a:cubicBezTo>
                    <a:pt x="2975" y="84102"/>
                    <a:pt x="2124" y="85702"/>
                    <a:pt x="893" y="87096"/>
                  </a:cubicBezTo>
                  <a:cubicBezTo>
                    <a:pt x="600" y="87431"/>
                    <a:pt x="298" y="87758"/>
                    <a:pt x="1" y="88089"/>
                  </a:cubicBezTo>
                  <a:cubicBezTo>
                    <a:pt x="80" y="88462"/>
                    <a:pt x="114" y="88835"/>
                    <a:pt x="114" y="89211"/>
                  </a:cubicBezTo>
                  <a:cubicBezTo>
                    <a:pt x="114" y="89500"/>
                    <a:pt x="122" y="89789"/>
                    <a:pt x="139" y="90078"/>
                  </a:cubicBezTo>
                  <a:cubicBezTo>
                    <a:pt x="143" y="90208"/>
                    <a:pt x="177" y="90338"/>
                    <a:pt x="198" y="90468"/>
                  </a:cubicBezTo>
                  <a:cubicBezTo>
                    <a:pt x="382" y="90447"/>
                    <a:pt x="533" y="90359"/>
                    <a:pt x="663" y="90229"/>
                  </a:cubicBezTo>
                  <a:cubicBezTo>
                    <a:pt x="1073" y="89819"/>
                    <a:pt x="1488" y="89413"/>
                    <a:pt x="1902" y="89006"/>
                  </a:cubicBezTo>
                  <a:cubicBezTo>
                    <a:pt x="2594" y="88332"/>
                    <a:pt x="3159" y="87565"/>
                    <a:pt x="3662" y="86744"/>
                  </a:cubicBezTo>
                  <a:cubicBezTo>
                    <a:pt x="4223" y="85827"/>
                    <a:pt x="4684" y="84860"/>
                    <a:pt x="5065" y="83859"/>
                  </a:cubicBezTo>
                  <a:cubicBezTo>
                    <a:pt x="5387" y="83004"/>
                    <a:pt x="5630" y="82125"/>
                    <a:pt x="5882" y="81245"/>
                  </a:cubicBezTo>
                  <a:cubicBezTo>
                    <a:pt x="6016" y="80772"/>
                    <a:pt x="6187" y="80315"/>
                    <a:pt x="6413" y="79880"/>
                  </a:cubicBezTo>
                  <a:cubicBezTo>
                    <a:pt x="6552" y="79616"/>
                    <a:pt x="6761" y="79415"/>
                    <a:pt x="6991" y="79239"/>
                  </a:cubicBezTo>
                  <a:cubicBezTo>
                    <a:pt x="7162" y="79111"/>
                    <a:pt x="7353" y="79034"/>
                    <a:pt x="7566" y="79034"/>
                  </a:cubicBezTo>
                  <a:cubicBezTo>
                    <a:pt x="7604" y="79034"/>
                    <a:pt x="7643" y="79037"/>
                    <a:pt x="7683" y="79042"/>
                  </a:cubicBezTo>
                  <a:cubicBezTo>
                    <a:pt x="7888" y="79071"/>
                    <a:pt x="8068" y="79163"/>
                    <a:pt x="8219" y="79302"/>
                  </a:cubicBezTo>
                  <a:cubicBezTo>
                    <a:pt x="8386" y="79448"/>
                    <a:pt x="8545" y="79607"/>
                    <a:pt x="8696" y="79771"/>
                  </a:cubicBezTo>
                  <a:cubicBezTo>
                    <a:pt x="9098" y="80194"/>
                    <a:pt x="9563" y="80537"/>
                    <a:pt x="10041" y="80868"/>
                  </a:cubicBezTo>
                  <a:cubicBezTo>
                    <a:pt x="10430" y="81136"/>
                    <a:pt x="10845" y="81346"/>
                    <a:pt x="11297" y="81480"/>
                  </a:cubicBezTo>
                  <a:cubicBezTo>
                    <a:pt x="11961" y="81679"/>
                    <a:pt x="12720" y="81861"/>
                    <a:pt x="13404" y="81861"/>
                  </a:cubicBezTo>
                  <a:cubicBezTo>
                    <a:pt x="13466" y="81861"/>
                    <a:pt x="13527" y="81860"/>
                    <a:pt x="13588" y="81856"/>
                  </a:cubicBezTo>
                  <a:cubicBezTo>
                    <a:pt x="13990" y="81836"/>
                    <a:pt x="14388" y="81873"/>
                    <a:pt x="14782" y="81748"/>
                  </a:cubicBezTo>
                  <a:cubicBezTo>
                    <a:pt x="14991" y="81681"/>
                    <a:pt x="15222" y="81702"/>
                    <a:pt x="15444" y="81647"/>
                  </a:cubicBezTo>
                  <a:cubicBezTo>
                    <a:pt x="16357" y="81421"/>
                    <a:pt x="17228" y="81098"/>
                    <a:pt x="18066" y="80667"/>
                  </a:cubicBezTo>
                  <a:cubicBezTo>
                    <a:pt x="19046" y="80169"/>
                    <a:pt x="19934" y="79536"/>
                    <a:pt x="20767" y="78828"/>
                  </a:cubicBezTo>
                  <a:cubicBezTo>
                    <a:pt x="21274" y="78397"/>
                    <a:pt x="21815" y="77995"/>
                    <a:pt x="22263" y="77492"/>
                  </a:cubicBezTo>
                  <a:cubicBezTo>
                    <a:pt x="22309" y="77446"/>
                    <a:pt x="22359" y="77400"/>
                    <a:pt x="22413" y="77362"/>
                  </a:cubicBezTo>
                  <a:cubicBezTo>
                    <a:pt x="22841" y="77077"/>
                    <a:pt x="23197" y="76705"/>
                    <a:pt x="23603" y="76395"/>
                  </a:cubicBezTo>
                  <a:cubicBezTo>
                    <a:pt x="24277" y="75875"/>
                    <a:pt x="24968" y="75389"/>
                    <a:pt x="25735" y="75021"/>
                  </a:cubicBezTo>
                  <a:cubicBezTo>
                    <a:pt x="25957" y="74916"/>
                    <a:pt x="26187" y="74832"/>
                    <a:pt x="26418" y="74744"/>
                  </a:cubicBezTo>
                  <a:cubicBezTo>
                    <a:pt x="26816" y="74594"/>
                    <a:pt x="27230" y="74514"/>
                    <a:pt x="27653" y="74493"/>
                  </a:cubicBezTo>
                  <a:cubicBezTo>
                    <a:pt x="27685" y="74492"/>
                    <a:pt x="27717" y="74491"/>
                    <a:pt x="27749" y="74491"/>
                  </a:cubicBezTo>
                  <a:cubicBezTo>
                    <a:pt x="28304" y="74491"/>
                    <a:pt x="28830" y="74661"/>
                    <a:pt x="29329" y="74883"/>
                  </a:cubicBezTo>
                  <a:cubicBezTo>
                    <a:pt x="29940" y="75155"/>
                    <a:pt x="30535" y="75461"/>
                    <a:pt x="31075" y="75867"/>
                  </a:cubicBezTo>
                  <a:cubicBezTo>
                    <a:pt x="31574" y="76240"/>
                    <a:pt x="32080" y="76604"/>
                    <a:pt x="32583" y="76977"/>
                  </a:cubicBezTo>
                  <a:cubicBezTo>
                    <a:pt x="33102" y="77358"/>
                    <a:pt x="33613" y="77752"/>
                    <a:pt x="34141" y="78125"/>
                  </a:cubicBezTo>
                  <a:cubicBezTo>
                    <a:pt x="34594" y="78447"/>
                    <a:pt x="35075" y="78732"/>
                    <a:pt x="35549" y="79025"/>
                  </a:cubicBezTo>
                  <a:cubicBezTo>
                    <a:pt x="36202" y="79427"/>
                    <a:pt x="36910" y="79683"/>
                    <a:pt x="37622" y="79942"/>
                  </a:cubicBezTo>
                  <a:cubicBezTo>
                    <a:pt x="38150" y="80035"/>
                    <a:pt x="38644" y="80256"/>
                    <a:pt x="39188" y="80265"/>
                  </a:cubicBezTo>
                  <a:cubicBezTo>
                    <a:pt x="39255" y="80265"/>
                    <a:pt x="39322" y="80286"/>
                    <a:pt x="39385" y="80311"/>
                  </a:cubicBezTo>
                  <a:cubicBezTo>
                    <a:pt x="39553" y="80378"/>
                    <a:pt x="39733" y="80378"/>
                    <a:pt x="39913" y="80378"/>
                  </a:cubicBezTo>
                  <a:cubicBezTo>
                    <a:pt x="40258" y="80380"/>
                    <a:pt x="40604" y="80381"/>
                    <a:pt x="40950" y="80381"/>
                  </a:cubicBezTo>
                  <a:cubicBezTo>
                    <a:pt x="41295" y="80381"/>
                    <a:pt x="41641" y="80380"/>
                    <a:pt x="41986" y="80378"/>
                  </a:cubicBezTo>
                  <a:cubicBezTo>
                    <a:pt x="42035" y="80378"/>
                    <a:pt x="42085" y="80380"/>
                    <a:pt x="42134" y="80380"/>
                  </a:cubicBezTo>
                  <a:cubicBezTo>
                    <a:pt x="42200" y="80380"/>
                    <a:pt x="42264" y="80376"/>
                    <a:pt x="42321" y="80357"/>
                  </a:cubicBezTo>
                  <a:cubicBezTo>
                    <a:pt x="42702" y="80223"/>
                    <a:pt x="43121" y="80277"/>
                    <a:pt x="43498" y="80127"/>
                  </a:cubicBezTo>
                  <a:cubicBezTo>
                    <a:pt x="44210" y="80026"/>
                    <a:pt x="44876" y="79787"/>
                    <a:pt x="45546" y="79532"/>
                  </a:cubicBezTo>
                  <a:cubicBezTo>
                    <a:pt x="46154" y="79302"/>
                    <a:pt x="46719" y="78996"/>
                    <a:pt x="47301" y="78711"/>
                  </a:cubicBezTo>
                  <a:cubicBezTo>
                    <a:pt x="47762" y="78489"/>
                    <a:pt x="48198" y="78208"/>
                    <a:pt x="48625" y="77928"/>
                  </a:cubicBezTo>
                  <a:cubicBezTo>
                    <a:pt x="48994" y="77685"/>
                    <a:pt x="49354" y="77421"/>
                    <a:pt x="49718" y="77165"/>
                  </a:cubicBezTo>
                  <a:cubicBezTo>
                    <a:pt x="49785" y="77019"/>
                    <a:pt x="49894" y="76902"/>
                    <a:pt x="50032" y="76826"/>
                  </a:cubicBezTo>
                  <a:cubicBezTo>
                    <a:pt x="50250" y="76705"/>
                    <a:pt x="50422" y="76529"/>
                    <a:pt x="50594" y="76357"/>
                  </a:cubicBezTo>
                  <a:cubicBezTo>
                    <a:pt x="50887" y="76051"/>
                    <a:pt x="51218" y="75779"/>
                    <a:pt x="51435" y="75406"/>
                  </a:cubicBezTo>
                  <a:cubicBezTo>
                    <a:pt x="51490" y="75314"/>
                    <a:pt x="51586" y="75243"/>
                    <a:pt x="51662" y="75163"/>
                  </a:cubicBezTo>
                  <a:cubicBezTo>
                    <a:pt x="51863" y="74954"/>
                    <a:pt x="52047" y="74732"/>
                    <a:pt x="52219" y="74497"/>
                  </a:cubicBezTo>
                  <a:cubicBezTo>
                    <a:pt x="52813" y="73689"/>
                    <a:pt x="53391" y="72872"/>
                    <a:pt x="53861" y="71984"/>
                  </a:cubicBezTo>
                  <a:cubicBezTo>
                    <a:pt x="53902" y="71905"/>
                    <a:pt x="53949" y="71829"/>
                    <a:pt x="53999" y="71754"/>
                  </a:cubicBezTo>
                  <a:cubicBezTo>
                    <a:pt x="54250" y="71381"/>
                    <a:pt x="54439" y="70975"/>
                    <a:pt x="54614" y="70569"/>
                  </a:cubicBezTo>
                  <a:cubicBezTo>
                    <a:pt x="54937" y="69836"/>
                    <a:pt x="55247" y="69094"/>
                    <a:pt x="55532" y="68344"/>
                  </a:cubicBezTo>
                  <a:cubicBezTo>
                    <a:pt x="55758" y="67741"/>
                    <a:pt x="55951" y="67121"/>
                    <a:pt x="56143" y="66506"/>
                  </a:cubicBezTo>
                  <a:cubicBezTo>
                    <a:pt x="56244" y="66192"/>
                    <a:pt x="56294" y="65856"/>
                    <a:pt x="56403" y="65542"/>
                  </a:cubicBezTo>
                  <a:cubicBezTo>
                    <a:pt x="56520" y="65203"/>
                    <a:pt x="56554" y="64847"/>
                    <a:pt x="56646" y="64504"/>
                  </a:cubicBezTo>
                  <a:cubicBezTo>
                    <a:pt x="56763" y="64055"/>
                    <a:pt x="56855" y="63595"/>
                    <a:pt x="56947" y="63138"/>
                  </a:cubicBezTo>
                  <a:cubicBezTo>
                    <a:pt x="57002" y="62878"/>
                    <a:pt x="57061" y="62615"/>
                    <a:pt x="57086" y="62351"/>
                  </a:cubicBezTo>
                  <a:cubicBezTo>
                    <a:pt x="57132" y="61911"/>
                    <a:pt x="57278" y="61480"/>
                    <a:pt x="57241" y="61031"/>
                  </a:cubicBezTo>
                  <a:cubicBezTo>
                    <a:pt x="57241" y="60985"/>
                    <a:pt x="57249" y="60939"/>
                    <a:pt x="57270" y="60897"/>
                  </a:cubicBezTo>
                  <a:cubicBezTo>
                    <a:pt x="57375" y="60667"/>
                    <a:pt x="57358" y="60420"/>
                    <a:pt x="57362" y="60173"/>
                  </a:cubicBezTo>
                  <a:cubicBezTo>
                    <a:pt x="57366" y="60039"/>
                    <a:pt x="57345" y="59896"/>
                    <a:pt x="57387" y="59775"/>
                  </a:cubicBezTo>
                  <a:cubicBezTo>
                    <a:pt x="57517" y="59406"/>
                    <a:pt x="57488" y="59025"/>
                    <a:pt x="57496" y="58648"/>
                  </a:cubicBezTo>
                  <a:cubicBezTo>
                    <a:pt x="57505" y="58338"/>
                    <a:pt x="57484" y="58028"/>
                    <a:pt x="57597" y="57722"/>
                  </a:cubicBezTo>
                  <a:cubicBezTo>
                    <a:pt x="57643" y="57601"/>
                    <a:pt x="57626" y="57459"/>
                    <a:pt x="57626" y="57325"/>
                  </a:cubicBezTo>
                  <a:cubicBezTo>
                    <a:pt x="57626" y="56474"/>
                    <a:pt x="57626" y="55628"/>
                    <a:pt x="57626" y="54778"/>
                  </a:cubicBezTo>
                  <a:cubicBezTo>
                    <a:pt x="57626" y="54644"/>
                    <a:pt x="57639" y="54501"/>
                    <a:pt x="57597" y="54380"/>
                  </a:cubicBezTo>
                  <a:cubicBezTo>
                    <a:pt x="57475" y="54053"/>
                    <a:pt x="57505" y="53718"/>
                    <a:pt x="57496" y="53387"/>
                  </a:cubicBezTo>
                  <a:cubicBezTo>
                    <a:pt x="57492" y="53186"/>
                    <a:pt x="57509" y="52985"/>
                    <a:pt x="57488" y="52784"/>
                  </a:cubicBezTo>
                  <a:cubicBezTo>
                    <a:pt x="57463" y="52541"/>
                    <a:pt x="57396" y="52303"/>
                    <a:pt x="57371" y="52064"/>
                  </a:cubicBezTo>
                  <a:cubicBezTo>
                    <a:pt x="57345" y="51817"/>
                    <a:pt x="57350" y="51574"/>
                    <a:pt x="57337" y="51327"/>
                  </a:cubicBezTo>
                  <a:cubicBezTo>
                    <a:pt x="57337" y="51285"/>
                    <a:pt x="57316" y="51239"/>
                    <a:pt x="57304" y="51197"/>
                  </a:cubicBezTo>
                  <a:cubicBezTo>
                    <a:pt x="57291" y="51155"/>
                    <a:pt x="57262" y="51113"/>
                    <a:pt x="57262" y="51071"/>
                  </a:cubicBezTo>
                  <a:cubicBezTo>
                    <a:pt x="57253" y="50690"/>
                    <a:pt x="57136" y="50326"/>
                    <a:pt x="57094" y="49953"/>
                  </a:cubicBezTo>
                  <a:cubicBezTo>
                    <a:pt x="57052" y="49576"/>
                    <a:pt x="56977" y="49207"/>
                    <a:pt x="56910" y="48834"/>
                  </a:cubicBezTo>
                  <a:cubicBezTo>
                    <a:pt x="56839" y="48445"/>
                    <a:pt x="56742" y="48055"/>
                    <a:pt x="56654" y="47666"/>
                  </a:cubicBezTo>
                  <a:cubicBezTo>
                    <a:pt x="56483" y="46908"/>
                    <a:pt x="56269" y="46158"/>
                    <a:pt x="56039" y="45412"/>
                  </a:cubicBezTo>
                  <a:cubicBezTo>
                    <a:pt x="55833" y="44734"/>
                    <a:pt x="55611" y="44055"/>
                    <a:pt x="55414" y="43368"/>
                  </a:cubicBezTo>
                  <a:cubicBezTo>
                    <a:pt x="55314" y="43004"/>
                    <a:pt x="55184" y="42648"/>
                    <a:pt x="55105" y="42279"/>
                  </a:cubicBezTo>
                  <a:cubicBezTo>
                    <a:pt x="54912" y="41392"/>
                    <a:pt x="54589" y="40529"/>
                    <a:pt x="54518" y="39611"/>
                  </a:cubicBezTo>
                  <a:cubicBezTo>
                    <a:pt x="54409" y="39381"/>
                    <a:pt x="54418" y="39138"/>
                    <a:pt x="54405" y="38891"/>
                  </a:cubicBezTo>
                  <a:cubicBezTo>
                    <a:pt x="54401" y="38782"/>
                    <a:pt x="54363" y="38673"/>
                    <a:pt x="54346" y="38564"/>
                  </a:cubicBezTo>
                  <a:cubicBezTo>
                    <a:pt x="54321" y="38409"/>
                    <a:pt x="54292" y="38259"/>
                    <a:pt x="54284" y="38104"/>
                  </a:cubicBezTo>
                  <a:cubicBezTo>
                    <a:pt x="54275" y="37903"/>
                    <a:pt x="54275" y="37701"/>
                    <a:pt x="54279" y="37500"/>
                  </a:cubicBezTo>
                  <a:cubicBezTo>
                    <a:pt x="54300" y="36876"/>
                    <a:pt x="54208" y="36248"/>
                    <a:pt x="54401" y="35637"/>
                  </a:cubicBezTo>
                  <a:cubicBezTo>
                    <a:pt x="54426" y="35557"/>
                    <a:pt x="54409" y="35461"/>
                    <a:pt x="54413" y="35373"/>
                  </a:cubicBezTo>
                  <a:cubicBezTo>
                    <a:pt x="54418" y="35281"/>
                    <a:pt x="54409" y="35188"/>
                    <a:pt x="54434" y="35105"/>
                  </a:cubicBezTo>
                  <a:cubicBezTo>
                    <a:pt x="54547" y="34719"/>
                    <a:pt x="54594" y="34321"/>
                    <a:pt x="54690" y="33932"/>
                  </a:cubicBezTo>
                  <a:cubicBezTo>
                    <a:pt x="54929" y="32981"/>
                    <a:pt x="55251" y="32055"/>
                    <a:pt x="55691" y="31176"/>
                  </a:cubicBezTo>
                  <a:cubicBezTo>
                    <a:pt x="55972" y="30619"/>
                    <a:pt x="56252" y="30062"/>
                    <a:pt x="56533" y="29500"/>
                  </a:cubicBezTo>
                  <a:cubicBezTo>
                    <a:pt x="56604" y="29362"/>
                    <a:pt x="56671" y="29220"/>
                    <a:pt x="56751" y="29086"/>
                  </a:cubicBezTo>
                  <a:cubicBezTo>
                    <a:pt x="56989" y="28684"/>
                    <a:pt x="57232" y="28286"/>
                    <a:pt x="57475" y="27888"/>
                  </a:cubicBezTo>
                  <a:cubicBezTo>
                    <a:pt x="57676" y="27565"/>
                    <a:pt x="57865" y="27239"/>
                    <a:pt x="58074" y="26920"/>
                  </a:cubicBezTo>
                  <a:cubicBezTo>
                    <a:pt x="58669" y="26032"/>
                    <a:pt x="59264" y="25144"/>
                    <a:pt x="59871" y="24265"/>
                  </a:cubicBezTo>
                  <a:cubicBezTo>
                    <a:pt x="60746" y="23004"/>
                    <a:pt x="61597" y="21722"/>
                    <a:pt x="62372" y="20395"/>
                  </a:cubicBezTo>
                  <a:cubicBezTo>
                    <a:pt x="62774" y="19699"/>
                    <a:pt x="63193" y="19017"/>
                    <a:pt x="63544" y="18292"/>
                  </a:cubicBezTo>
                  <a:cubicBezTo>
                    <a:pt x="63649" y="18074"/>
                    <a:pt x="63762" y="17852"/>
                    <a:pt x="63871" y="17634"/>
                  </a:cubicBezTo>
                  <a:cubicBezTo>
                    <a:pt x="64214" y="16956"/>
                    <a:pt x="64470" y="16244"/>
                    <a:pt x="64742" y="15536"/>
                  </a:cubicBezTo>
                  <a:cubicBezTo>
                    <a:pt x="65031" y="14786"/>
                    <a:pt x="65228" y="14011"/>
                    <a:pt x="65404" y="13228"/>
                  </a:cubicBezTo>
                  <a:cubicBezTo>
                    <a:pt x="65525" y="12688"/>
                    <a:pt x="65685" y="12152"/>
                    <a:pt x="65680" y="11590"/>
                  </a:cubicBezTo>
                  <a:cubicBezTo>
                    <a:pt x="65680" y="11544"/>
                    <a:pt x="65689" y="11498"/>
                    <a:pt x="65706" y="11461"/>
                  </a:cubicBezTo>
                  <a:cubicBezTo>
                    <a:pt x="65827" y="11184"/>
                    <a:pt x="65802" y="10891"/>
                    <a:pt x="65802" y="10602"/>
                  </a:cubicBezTo>
                  <a:cubicBezTo>
                    <a:pt x="65806" y="10154"/>
                    <a:pt x="65814" y="9706"/>
                    <a:pt x="65806" y="9262"/>
                  </a:cubicBezTo>
                  <a:cubicBezTo>
                    <a:pt x="65798" y="8772"/>
                    <a:pt x="65856" y="8277"/>
                    <a:pt x="65689" y="7804"/>
                  </a:cubicBezTo>
                  <a:cubicBezTo>
                    <a:pt x="65680" y="7783"/>
                    <a:pt x="65680" y="7758"/>
                    <a:pt x="65680" y="7737"/>
                  </a:cubicBezTo>
                  <a:cubicBezTo>
                    <a:pt x="65706" y="7352"/>
                    <a:pt x="65618" y="6983"/>
                    <a:pt x="65538" y="6615"/>
                  </a:cubicBezTo>
                  <a:cubicBezTo>
                    <a:pt x="65458" y="6246"/>
                    <a:pt x="65387" y="5873"/>
                    <a:pt x="65312" y="5505"/>
                  </a:cubicBezTo>
                  <a:cubicBezTo>
                    <a:pt x="65216" y="5048"/>
                    <a:pt x="65027" y="4617"/>
                    <a:pt x="64939" y="4156"/>
                  </a:cubicBezTo>
                  <a:cubicBezTo>
                    <a:pt x="64914" y="4001"/>
                    <a:pt x="64855" y="3854"/>
                    <a:pt x="64788" y="3712"/>
                  </a:cubicBezTo>
                  <a:cubicBezTo>
                    <a:pt x="64541" y="3163"/>
                    <a:pt x="64365" y="2589"/>
                    <a:pt x="64118" y="2041"/>
                  </a:cubicBezTo>
                  <a:cubicBezTo>
                    <a:pt x="63829" y="1408"/>
                    <a:pt x="63561" y="776"/>
                    <a:pt x="63184" y="194"/>
                  </a:cubicBezTo>
                  <a:cubicBezTo>
                    <a:pt x="63151" y="139"/>
                    <a:pt x="63146" y="68"/>
                    <a:pt x="6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1900975" y="3504375"/>
              <a:ext cx="1778575" cy="1517950"/>
            </a:xfrm>
            <a:custGeom>
              <a:avLst/>
              <a:gdLst/>
              <a:ahLst/>
              <a:cxnLst/>
              <a:rect l="l" t="t" r="r" b="b"/>
              <a:pathLst>
                <a:path w="71143" h="60718" extrusionOk="0">
                  <a:moveTo>
                    <a:pt x="25401" y="1"/>
                  </a:moveTo>
                  <a:cubicBezTo>
                    <a:pt x="25134" y="1"/>
                    <a:pt x="24867" y="19"/>
                    <a:pt x="24604" y="102"/>
                  </a:cubicBezTo>
                  <a:cubicBezTo>
                    <a:pt x="24542" y="125"/>
                    <a:pt x="24470" y="127"/>
                    <a:pt x="24400" y="127"/>
                  </a:cubicBezTo>
                  <a:cubicBezTo>
                    <a:pt x="24380" y="127"/>
                    <a:pt x="24360" y="127"/>
                    <a:pt x="24340" y="127"/>
                  </a:cubicBezTo>
                  <a:cubicBezTo>
                    <a:pt x="24329" y="127"/>
                    <a:pt x="24319" y="127"/>
                    <a:pt x="24308" y="127"/>
                  </a:cubicBezTo>
                  <a:cubicBezTo>
                    <a:pt x="23984" y="127"/>
                    <a:pt x="23668" y="188"/>
                    <a:pt x="23347" y="244"/>
                  </a:cubicBezTo>
                  <a:cubicBezTo>
                    <a:pt x="22757" y="353"/>
                    <a:pt x="22175" y="504"/>
                    <a:pt x="21601" y="676"/>
                  </a:cubicBezTo>
                  <a:cubicBezTo>
                    <a:pt x="20654" y="948"/>
                    <a:pt x="19766" y="1367"/>
                    <a:pt x="18866" y="1748"/>
                  </a:cubicBezTo>
                  <a:cubicBezTo>
                    <a:pt x="18723" y="1811"/>
                    <a:pt x="18589" y="1895"/>
                    <a:pt x="18451" y="1970"/>
                  </a:cubicBezTo>
                  <a:cubicBezTo>
                    <a:pt x="18258" y="2079"/>
                    <a:pt x="18070" y="2196"/>
                    <a:pt x="17869" y="2297"/>
                  </a:cubicBezTo>
                  <a:cubicBezTo>
                    <a:pt x="17375" y="2556"/>
                    <a:pt x="16901" y="2850"/>
                    <a:pt x="16432" y="3147"/>
                  </a:cubicBezTo>
                  <a:cubicBezTo>
                    <a:pt x="15716" y="3599"/>
                    <a:pt x="15021" y="4085"/>
                    <a:pt x="14338" y="4584"/>
                  </a:cubicBezTo>
                  <a:cubicBezTo>
                    <a:pt x="13957" y="4856"/>
                    <a:pt x="13576" y="5124"/>
                    <a:pt x="13220" y="5430"/>
                  </a:cubicBezTo>
                  <a:cubicBezTo>
                    <a:pt x="12952" y="5660"/>
                    <a:pt x="12671" y="5886"/>
                    <a:pt x="12386" y="6100"/>
                  </a:cubicBezTo>
                  <a:cubicBezTo>
                    <a:pt x="11972" y="6401"/>
                    <a:pt x="11595" y="6749"/>
                    <a:pt x="11201" y="7076"/>
                  </a:cubicBezTo>
                  <a:cubicBezTo>
                    <a:pt x="10778" y="7432"/>
                    <a:pt x="10317" y="7754"/>
                    <a:pt x="9940" y="8169"/>
                  </a:cubicBezTo>
                  <a:cubicBezTo>
                    <a:pt x="9911" y="8203"/>
                    <a:pt x="9873" y="8232"/>
                    <a:pt x="9835" y="8253"/>
                  </a:cubicBezTo>
                  <a:cubicBezTo>
                    <a:pt x="9597" y="8383"/>
                    <a:pt x="9417" y="8584"/>
                    <a:pt x="9224" y="8768"/>
                  </a:cubicBezTo>
                  <a:cubicBezTo>
                    <a:pt x="9123" y="8860"/>
                    <a:pt x="9035" y="8969"/>
                    <a:pt x="8926" y="9036"/>
                  </a:cubicBezTo>
                  <a:cubicBezTo>
                    <a:pt x="8650" y="9199"/>
                    <a:pt x="8441" y="9430"/>
                    <a:pt x="8214" y="9643"/>
                  </a:cubicBezTo>
                  <a:cubicBezTo>
                    <a:pt x="8097" y="9748"/>
                    <a:pt x="7997" y="9878"/>
                    <a:pt x="7867" y="9958"/>
                  </a:cubicBezTo>
                  <a:cubicBezTo>
                    <a:pt x="7561" y="10150"/>
                    <a:pt x="7322" y="10414"/>
                    <a:pt x="7063" y="10657"/>
                  </a:cubicBezTo>
                  <a:cubicBezTo>
                    <a:pt x="6996" y="10720"/>
                    <a:pt x="6941" y="10795"/>
                    <a:pt x="6866" y="10841"/>
                  </a:cubicBezTo>
                  <a:cubicBezTo>
                    <a:pt x="6363" y="11181"/>
                    <a:pt x="5969" y="11641"/>
                    <a:pt x="5530" y="12052"/>
                  </a:cubicBezTo>
                  <a:cubicBezTo>
                    <a:pt x="5417" y="12161"/>
                    <a:pt x="5316" y="12291"/>
                    <a:pt x="5186" y="12370"/>
                  </a:cubicBezTo>
                  <a:cubicBezTo>
                    <a:pt x="4880" y="12563"/>
                    <a:pt x="4637" y="12827"/>
                    <a:pt x="4386" y="13078"/>
                  </a:cubicBezTo>
                  <a:cubicBezTo>
                    <a:pt x="3875" y="13576"/>
                    <a:pt x="3368" y="14083"/>
                    <a:pt x="2857" y="14582"/>
                  </a:cubicBezTo>
                  <a:cubicBezTo>
                    <a:pt x="2748" y="14695"/>
                    <a:pt x="2648" y="14820"/>
                    <a:pt x="2518" y="14904"/>
                  </a:cubicBezTo>
                  <a:cubicBezTo>
                    <a:pt x="2179" y="15126"/>
                    <a:pt x="1911" y="15428"/>
                    <a:pt x="1626" y="15708"/>
                  </a:cubicBezTo>
                  <a:cubicBezTo>
                    <a:pt x="1199" y="16131"/>
                    <a:pt x="772" y="16559"/>
                    <a:pt x="348" y="16990"/>
                  </a:cubicBezTo>
                  <a:cubicBezTo>
                    <a:pt x="248" y="17086"/>
                    <a:pt x="139" y="17153"/>
                    <a:pt x="1" y="17166"/>
                  </a:cubicBezTo>
                  <a:cubicBezTo>
                    <a:pt x="68" y="17300"/>
                    <a:pt x="131" y="17438"/>
                    <a:pt x="206" y="17568"/>
                  </a:cubicBezTo>
                  <a:cubicBezTo>
                    <a:pt x="503" y="18100"/>
                    <a:pt x="805" y="18628"/>
                    <a:pt x="1107" y="19160"/>
                  </a:cubicBezTo>
                  <a:cubicBezTo>
                    <a:pt x="1236" y="19038"/>
                    <a:pt x="1370" y="18921"/>
                    <a:pt x="1496" y="18795"/>
                  </a:cubicBezTo>
                  <a:cubicBezTo>
                    <a:pt x="2237" y="18054"/>
                    <a:pt x="2966" y="17300"/>
                    <a:pt x="3720" y="16571"/>
                  </a:cubicBezTo>
                  <a:cubicBezTo>
                    <a:pt x="5651" y="14686"/>
                    <a:pt x="7632" y="12852"/>
                    <a:pt x="9672" y="11084"/>
                  </a:cubicBezTo>
                  <a:cubicBezTo>
                    <a:pt x="10887" y="10033"/>
                    <a:pt x="12122" y="9007"/>
                    <a:pt x="13366" y="7993"/>
                  </a:cubicBezTo>
                  <a:cubicBezTo>
                    <a:pt x="13488" y="7893"/>
                    <a:pt x="13605" y="7788"/>
                    <a:pt x="13764" y="7754"/>
                  </a:cubicBezTo>
                  <a:cubicBezTo>
                    <a:pt x="13819" y="7683"/>
                    <a:pt x="13865" y="7604"/>
                    <a:pt x="13932" y="7549"/>
                  </a:cubicBezTo>
                  <a:cubicBezTo>
                    <a:pt x="15502" y="6293"/>
                    <a:pt x="17132" y="5120"/>
                    <a:pt x="18895" y="4144"/>
                  </a:cubicBezTo>
                  <a:cubicBezTo>
                    <a:pt x="20030" y="3511"/>
                    <a:pt x="21207" y="2984"/>
                    <a:pt x="22455" y="2611"/>
                  </a:cubicBezTo>
                  <a:cubicBezTo>
                    <a:pt x="23448" y="2310"/>
                    <a:pt x="24457" y="2110"/>
                    <a:pt x="25497" y="2110"/>
                  </a:cubicBezTo>
                  <a:cubicBezTo>
                    <a:pt x="25558" y="2110"/>
                    <a:pt x="25619" y="2111"/>
                    <a:pt x="25680" y="2112"/>
                  </a:cubicBezTo>
                  <a:cubicBezTo>
                    <a:pt x="26304" y="2125"/>
                    <a:pt x="26929" y="2121"/>
                    <a:pt x="27544" y="2255"/>
                  </a:cubicBezTo>
                  <a:cubicBezTo>
                    <a:pt x="28139" y="2381"/>
                    <a:pt x="28713" y="2548"/>
                    <a:pt x="29270" y="2783"/>
                  </a:cubicBezTo>
                  <a:cubicBezTo>
                    <a:pt x="30116" y="3143"/>
                    <a:pt x="30908" y="3595"/>
                    <a:pt x="31662" y="4123"/>
                  </a:cubicBezTo>
                  <a:cubicBezTo>
                    <a:pt x="32562" y="4747"/>
                    <a:pt x="33412" y="5430"/>
                    <a:pt x="34288" y="6087"/>
                  </a:cubicBezTo>
                  <a:cubicBezTo>
                    <a:pt x="34681" y="6385"/>
                    <a:pt x="35079" y="6674"/>
                    <a:pt x="35481" y="6954"/>
                  </a:cubicBezTo>
                  <a:cubicBezTo>
                    <a:pt x="37195" y="8140"/>
                    <a:pt x="39096" y="8877"/>
                    <a:pt x="41140" y="9258"/>
                  </a:cubicBezTo>
                  <a:cubicBezTo>
                    <a:pt x="41802" y="9380"/>
                    <a:pt x="42464" y="9463"/>
                    <a:pt x="43125" y="9543"/>
                  </a:cubicBezTo>
                  <a:cubicBezTo>
                    <a:pt x="43778" y="9622"/>
                    <a:pt x="44432" y="9656"/>
                    <a:pt x="45085" y="9656"/>
                  </a:cubicBezTo>
                  <a:cubicBezTo>
                    <a:pt x="45123" y="9656"/>
                    <a:pt x="45161" y="9656"/>
                    <a:pt x="45199" y="9656"/>
                  </a:cubicBezTo>
                  <a:cubicBezTo>
                    <a:pt x="46874" y="9656"/>
                    <a:pt x="48545" y="9635"/>
                    <a:pt x="50221" y="9618"/>
                  </a:cubicBezTo>
                  <a:cubicBezTo>
                    <a:pt x="50700" y="9610"/>
                    <a:pt x="51175" y="9522"/>
                    <a:pt x="51658" y="9522"/>
                  </a:cubicBezTo>
                  <a:cubicBezTo>
                    <a:pt x="51669" y="9522"/>
                    <a:pt x="51680" y="9522"/>
                    <a:pt x="51691" y="9522"/>
                  </a:cubicBezTo>
                  <a:cubicBezTo>
                    <a:pt x="52018" y="9524"/>
                    <a:pt x="52346" y="9525"/>
                    <a:pt x="52673" y="9525"/>
                  </a:cubicBezTo>
                  <a:cubicBezTo>
                    <a:pt x="53408" y="9525"/>
                    <a:pt x="54143" y="9521"/>
                    <a:pt x="54879" y="9521"/>
                  </a:cubicBezTo>
                  <a:cubicBezTo>
                    <a:pt x="55067" y="9521"/>
                    <a:pt x="55255" y="9521"/>
                    <a:pt x="55444" y="9522"/>
                  </a:cubicBezTo>
                  <a:cubicBezTo>
                    <a:pt x="55754" y="9522"/>
                    <a:pt x="56068" y="9522"/>
                    <a:pt x="56378" y="9597"/>
                  </a:cubicBezTo>
                  <a:cubicBezTo>
                    <a:pt x="56482" y="9622"/>
                    <a:pt x="56600" y="9618"/>
                    <a:pt x="56709" y="9627"/>
                  </a:cubicBezTo>
                  <a:cubicBezTo>
                    <a:pt x="57936" y="9698"/>
                    <a:pt x="59146" y="9907"/>
                    <a:pt x="60340" y="10196"/>
                  </a:cubicBezTo>
                  <a:cubicBezTo>
                    <a:pt x="61362" y="10443"/>
                    <a:pt x="62351" y="10783"/>
                    <a:pt x="63306" y="11231"/>
                  </a:cubicBezTo>
                  <a:cubicBezTo>
                    <a:pt x="64738" y="11909"/>
                    <a:pt x="65986" y="12831"/>
                    <a:pt x="67017" y="14037"/>
                  </a:cubicBezTo>
                  <a:cubicBezTo>
                    <a:pt x="67921" y="15088"/>
                    <a:pt x="68520" y="16299"/>
                    <a:pt x="68851" y="17643"/>
                  </a:cubicBezTo>
                  <a:cubicBezTo>
                    <a:pt x="69098" y="18649"/>
                    <a:pt x="69190" y="19675"/>
                    <a:pt x="69102" y="20701"/>
                  </a:cubicBezTo>
                  <a:cubicBezTo>
                    <a:pt x="68960" y="22443"/>
                    <a:pt x="68449" y="24069"/>
                    <a:pt x="67465" y="25530"/>
                  </a:cubicBezTo>
                  <a:cubicBezTo>
                    <a:pt x="66836" y="26464"/>
                    <a:pt x="66049" y="27256"/>
                    <a:pt x="65111" y="27880"/>
                  </a:cubicBezTo>
                  <a:cubicBezTo>
                    <a:pt x="64570" y="28240"/>
                    <a:pt x="64013" y="28571"/>
                    <a:pt x="63460" y="28906"/>
                  </a:cubicBezTo>
                  <a:cubicBezTo>
                    <a:pt x="62908" y="29241"/>
                    <a:pt x="62338" y="29551"/>
                    <a:pt x="61785" y="29886"/>
                  </a:cubicBezTo>
                  <a:cubicBezTo>
                    <a:pt x="61056" y="30330"/>
                    <a:pt x="60395" y="30854"/>
                    <a:pt x="59800" y="31470"/>
                  </a:cubicBezTo>
                  <a:cubicBezTo>
                    <a:pt x="59117" y="32177"/>
                    <a:pt x="58669" y="33011"/>
                    <a:pt x="58426" y="33962"/>
                  </a:cubicBezTo>
                  <a:cubicBezTo>
                    <a:pt x="58338" y="34305"/>
                    <a:pt x="58258" y="34653"/>
                    <a:pt x="58250" y="35017"/>
                  </a:cubicBezTo>
                  <a:cubicBezTo>
                    <a:pt x="58250" y="35147"/>
                    <a:pt x="58221" y="35281"/>
                    <a:pt x="58204" y="35415"/>
                  </a:cubicBezTo>
                  <a:cubicBezTo>
                    <a:pt x="58145" y="35838"/>
                    <a:pt x="58149" y="36261"/>
                    <a:pt x="58200" y="36684"/>
                  </a:cubicBezTo>
                  <a:cubicBezTo>
                    <a:pt x="58217" y="36814"/>
                    <a:pt x="58242" y="36948"/>
                    <a:pt x="58250" y="37082"/>
                  </a:cubicBezTo>
                  <a:cubicBezTo>
                    <a:pt x="58288" y="37974"/>
                    <a:pt x="58459" y="38850"/>
                    <a:pt x="58623" y="39729"/>
                  </a:cubicBezTo>
                  <a:cubicBezTo>
                    <a:pt x="58903" y="41262"/>
                    <a:pt x="59268" y="42783"/>
                    <a:pt x="59565" y="44311"/>
                  </a:cubicBezTo>
                  <a:cubicBezTo>
                    <a:pt x="59641" y="44680"/>
                    <a:pt x="59779" y="45044"/>
                    <a:pt x="59745" y="45434"/>
                  </a:cubicBezTo>
                  <a:cubicBezTo>
                    <a:pt x="59775" y="45518"/>
                    <a:pt x="59825" y="45597"/>
                    <a:pt x="59837" y="45681"/>
                  </a:cubicBezTo>
                  <a:cubicBezTo>
                    <a:pt x="59967" y="46565"/>
                    <a:pt x="60126" y="47444"/>
                    <a:pt x="60177" y="48337"/>
                  </a:cubicBezTo>
                  <a:cubicBezTo>
                    <a:pt x="60206" y="48827"/>
                    <a:pt x="60265" y="49313"/>
                    <a:pt x="60265" y="49807"/>
                  </a:cubicBezTo>
                  <a:cubicBezTo>
                    <a:pt x="60273" y="51290"/>
                    <a:pt x="60080" y="52743"/>
                    <a:pt x="59687" y="54171"/>
                  </a:cubicBezTo>
                  <a:cubicBezTo>
                    <a:pt x="59121" y="56186"/>
                    <a:pt x="58242" y="58054"/>
                    <a:pt x="57044" y="59775"/>
                  </a:cubicBezTo>
                  <a:cubicBezTo>
                    <a:pt x="56943" y="59922"/>
                    <a:pt x="56859" y="60077"/>
                    <a:pt x="56767" y="60228"/>
                  </a:cubicBezTo>
                  <a:cubicBezTo>
                    <a:pt x="57442" y="60387"/>
                    <a:pt x="58112" y="60546"/>
                    <a:pt x="58786" y="60697"/>
                  </a:cubicBezTo>
                  <a:cubicBezTo>
                    <a:pt x="58870" y="60718"/>
                    <a:pt x="58962" y="60714"/>
                    <a:pt x="59050" y="60718"/>
                  </a:cubicBezTo>
                  <a:cubicBezTo>
                    <a:pt x="59096" y="60420"/>
                    <a:pt x="59259" y="60173"/>
                    <a:pt x="59414" y="59935"/>
                  </a:cubicBezTo>
                  <a:cubicBezTo>
                    <a:pt x="59578" y="59692"/>
                    <a:pt x="59712" y="59436"/>
                    <a:pt x="59842" y="59176"/>
                  </a:cubicBezTo>
                  <a:cubicBezTo>
                    <a:pt x="60076" y="58720"/>
                    <a:pt x="60302" y="58259"/>
                    <a:pt x="60529" y="57798"/>
                  </a:cubicBezTo>
                  <a:cubicBezTo>
                    <a:pt x="60759" y="57338"/>
                    <a:pt x="60939" y="56860"/>
                    <a:pt x="61111" y="56379"/>
                  </a:cubicBezTo>
                  <a:cubicBezTo>
                    <a:pt x="61454" y="55411"/>
                    <a:pt x="61756" y="54435"/>
                    <a:pt x="61932" y="53421"/>
                  </a:cubicBezTo>
                  <a:cubicBezTo>
                    <a:pt x="62020" y="52919"/>
                    <a:pt x="62170" y="52425"/>
                    <a:pt x="62162" y="51909"/>
                  </a:cubicBezTo>
                  <a:cubicBezTo>
                    <a:pt x="62162" y="51842"/>
                    <a:pt x="62162" y="51771"/>
                    <a:pt x="62187" y="51708"/>
                  </a:cubicBezTo>
                  <a:cubicBezTo>
                    <a:pt x="62304" y="51411"/>
                    <a:pt x="62284" y="51097"/>
                    <a:pt x="62284" y="50783"/>
                  </a:cubicBezTo>
                  <a:cubicBezTo>
                    <a:pt x="62288" y="50339"/>
                    <a:pt x="62292" y="49891"/>
                    <a:pt x="62288" y="49442"/>
                  </a:cubicBezTo>
                  <a:cubicBezTo>
                    <a:pt x="62279" y="48977"/>
                    <a:pt x="62325" y="48504"/>
                    <a:pt x="62175" y="48052"/>
                  </a:cubicBezTo>
                  <a:cubicBezTo>
                    <a:pt x="62183" y="47516"/>
                    <a:pt x="62091" y="46988"/>
                    <a:pt x="62024" y="46456"/>
                  </a:cubicBezTo>
                  <a:cubicBezTo>
                    <a:pt x="61974" y="46037"/>
                    <a:pt x="61894" y="45627"/>
                    <a:pt x="61827" y="45208"/>
                  </a:cubicBezTo>
                  <a:cubicBezTo>
                    <a:pt x="61731" y="44617"/>
                    <a:pt x="61609" y="44027"/>
                    <a:pt x="61479" y="43444"/>
                  </a:cubicBezTo>
                  <a:cubicBezTo>
                    <a:pt x="61345" y="42858"/>
                    <a:pt x="61249" y="42268"/>
                    <a:pt x="61111" y="41681"/>
                  </a:cubicBezTo>
                  <a:cubicBezTo>
                    <a:pt x="61048" y="41400"/>
                    <a:pt x="60981" y="41120"/>
                    <a:pt x="60926" y="40835"/>
                  </a:cubicBezTo>
                  <a:cubicBezTo>
                    <a:pt x="60839" y="40332"/>
                    <a:pt x="60725" y="39834"/>
                    <a:pt x="60629" y="39331"/>
                  </a:cubicBezTo>
                  <a:cubicBezTo>
                    <a:pt x="60545" y="38875"/>
                    <a:pt x="60407" y="38422"/>
                    <a:pt x="60403" y="37953"/>
                  </a:cubicBezTo>
                  <a:cubicBezTo>
                    <a:pt x="60403" y="37886"/>
                    <a:pt x="60395" y="37815"/>
                    <a:pt x="60374" y="37752"/>
                  </a:cubicBezTo>
                  <a:cubicBezTo>
                    <a:pt x="60265" y="37497"/>
                    <a:pt x="60277" y="37229"/>
                    <a:pt x="60277" y="36961"/>
                  </a:cubicBezTo>
                  <a:cubicBezTo>
                    <a:pt x="60273" y="36538"/>
                    <a:pt x="60281" y="36115"/>
                    <a:pt x="60269" y="35687"/>
                  </a:cubicBezTo>
                  <a:cubicBezTo>
                    <a:pt x="60260" y="35285"/>
                    <a:pt x="60311" y="34892"/>
                    <a:pt x="60420" y="34502"/>
                  </a:cubicBezTo>
                  <a:cubicBezTo>
                    <a:pt x="60642" y="33681"/>
                    <a:pt x="61115" y="33015"/>
                    <a:pt x="61710" y="32429"/>
                  </a:cubicBezTo>
                  <a:cubicBezTo>
                    <a:pt x="61743" y="32395"/>
                    <a:pt x="61781" y="32370"/>
                    <a:pt x="61814" y="32345"/>
                  </a:cubicBezTo>
                  <a:cubicBezTo>
                    <a:pt x="62359" y="31914"/>
                    <a:pt x="62941" y="31549"/>
                    <a:pt x="63544" y="31210"/>
                  </a:cubicBezTo>
                  <a:cubicBezTo>
                    <a:pt x="64164" y="30858"/>
                    <a:pt x="64784" y="30506"/>
                    <a:pt x="65400" y="30146"/>
                  </a:cubicBezTo>
                  <a:cubicBezTo>
                    <a:pt x="65999" y="29794"/>
                    <a:pt x="66564" y="29405"/>
                    <a:pt x="67071" y="28931"/>
                  </a:cubicBezTo>
                  <a:cubicBezTo>
                    <a:pt x="67155" y="28856"/>
                    <a:pt x="67234" y="28772"/>
                    <a:pt x="67326" y="28714"/>
                  </a:cubicBezTo>
                  <a:cubicBezTo>
                    <a:pt x="67528" y="28600"/>
                    <a:pt x="67674" y="28437"/>
                    <a:pt x="67833" y="28282"/>
                  </a:cubicBezTo>
                  <a:cubicBezTo>
                    <a:pt x="68059" y="28064"/>
                    <a:pt x="68248" y="27817"/>
                    <a:pt x="68445" y="27574"/>
                  </a:cubicBezTo>
                  <a:cubicBezTo>
                    <a:pt x="68818" y="27126"/>
                    <a:pt x="69165" y="26670"/>
                    <a:pt x="69463" y="26171"/>
                  </a:cubicBezTo>
                  <a:cubicBezTo>
                    <a:pt x="69873" y="25476"/>
                    <a:pt x="70246" y="24772"/>
                    <a:pt x="70480" y="23997"/>
                  </a:cubicBezTo>
                  <a:cubicBezTo>
                    <a:pt x="70560" y="23742"/>
                    <a:pt x="70652" y="23491"/>
                    <a:pt x="70732" y="23235"/>
                  </a:cubicBezTo>
                  <a:cubicBezTo>
                    <a:pt x="70795" y="23042"/>
                    <a:pt x="70841" y="22850"/>
                    <a:pt x="70878" y="22653"/>
                  </a:cubicBezTo>
                  <a:cubicBezTo>
                    <a:pt x="70945" y="22326"/>
                    <a:pt x="70970" y="21991"/>
                    <a:pt x="71046" y="21669"/>
                  </a:cubicBezTo>
                  <a:cubicBezTo>
                    <a:pt x="71109" y="21405"/>
                    <a:pt x="71130" y="21141"/>
                    <a:pt x="71134" y="20873"/>
                  </a:cubicBezTo>
                  <a:cubicBezTo>
                    <a:pt x="71138" y="20429"/>
                    <a:pt x="71138" y="19981"/>
                    <a:pt x="71138" y="19537"/>
                  </a:cubicBezTo>
                  <a:cubicBezTo>
                    <a:pt x="71138" y="19243"/>
                    <a:pt x="71142" y="18954"/>
                    <a:pt x="71121" y="18665"/>
                  </a:cubicBezTo>
                  <a:cubicBezTo>
                    <a:pt x="71104" y="18376"/>
                    <a:pt x="70991" y="18104"/>
                    <a:pt x="70983" y="17811"/>
                  </a:cubicBezTo>
                  <a:cubicBezTo>
                    <a:pt x="70979" y="17635"/>
                    <a:pt x="70912" y="17463"/>
                    <a:pt x="70866" y="17292"/>
                  </a:cubicBezTo>
                  <a:cubicBezTo>
                    <a:pt x="70761" y="16902"/>
                    <a:pt x="70677" y="16508"/>
                    <a:pt x="70539" y="16136"/>
                  </a:cubicBezTo>
                  <a:cubicBezTo>
                    <a:pt x="70342" y="15616"/>
                    <a:pt x="70129" y="15097"/>
                    <a:pt x="69865" y="14607"/>
                  </a:cubicBezTo>
                  <a:cubicBezTo>
                    <a:pt x="69396" y="13740"/>
                    <a:pt x="68847" y="12931"/>
                    <a:pt x="68152" y="12228"/>
                  </a:cubicBezTo>
                  <a:cubicBezTo>
                    <a:pt x="67930" y="12006"/>
                    <a:pt x="67708" y="11784"/>
                    <a:pt x="67486" y="11566"/>
                  </a:cubicBezTo>
                  <a:cubicBezTo>
                    <a:pt x="67389" y="11474"/>
                    <a:pt x="67293" y="11377"/>
                    <a:pt x="67184" y="11302"/>
                  </a:cubicBezTo>
                  <a:cubicBezTo>
                    <a:pt x="66644" y="10912"/>
                    <a:pt x="66129" y="10485"/>
                    <a:pt x="65542" y="10159"/>
                  </a:cubicBezTo>
                  <a:cubicBezTo>
                    <a:pt x="65073" y="9899"/>
                    <a:pt x="64637" y="9585"/>
                    <a:pt x="64139" y="9380"/>
                  </a:cubicBezTo>
                  <a:cubicBezTo>
                    <a:pt x="63565" y="9141"/>
                    <a:pt x="62987" y="8906"/>
                    <a:pt x="62401" y="8693"/>
                  </a:cubicBezTo>
                  <a:cubicBezTo>
                    <a:pt x="61618" y="8412"/>
                    <a:pt x="60738" y="8211"/>
                    <a:pt x="59821" y="8022"/>
                  </a:cubicBezTo>
                  <a:cubicBezTo>
                    <a:pt x="59515" y="7960"/>
                    <a:pt x="59201" y="7939"/>
                    <a:pt x="58899" y="7863"/>
                  </a:cubicBezTo>
                  <a:cubicBezTo>
                    <a:pt x="58660" y="7800"/>
                    <a:pt x="58418" y="7780"/>
                    <a:pt x="58175" y="7767"/>
                  </a:cubicBezTo>
                  <a:cubicBezTo>
                    <a:pt x="58062" y="7763"/>
                    <a:pt x="57944" y="7771"/>
                    <a:pt x="57844" y="7733"/>
                  </a:cubicBezTo>
                  <a:cubicBezTo>
                    <a:pt x="57563" y="7629"/>
                    <a:pt x="57274" y="7645"/>
                    <a:pt x="56985" y="7637"/>
                  </a:cubicBezTo>
                  <a:cubicBezTo>
                    <a:pt x="56650" y="7629"/>
                    <a:pt x="56315" y="7650"/>
                    <a:pt x="55988" y="7541"/>
                  </a:cubicBezTo>
                  <a:cubicBezTo>
                    <a:pt x="55912" y="7515"/>
                    <a:pt x="55828" y="7510"/>
                    <a:pt x="55743" y="7510"/>
                  </a:cubicBezTo>
                  <a:cubicBezTo>
                    <a:pt x="55692" y="7510"/>
                    <a:pt x="55641" y="7511"/>
                    <a:pt x="55590" y="7511"/>
                  </a:cubicBezTo>
                  <a:cubicBezTo>
                    <a:pt x="53760" y="7511"/>
                    <a:pt x="51930" y="7511"/>
                    <a:pt x="50099" y="7516"/>
                  </a:cubicBezTo>
                  <a:cubicBezTo>
                    <a:pt x="50075" y="7516"/>
                    <a:pt x="50050" y="7516"/>
                    <a:pt x="50026" y="7516"/>
                  </a:cubicBezTo>
                  <a:cubicBezTo>
                    <a:pt x="49891" y="7516"/>
                    <a:pt x="49758" y="7519"/>
                    <a:pt x="49634" y="7558"/>
                  </a:cubicBezTo>
                  <a:cubicBezTo>
                    <a:pt x="49391" y="7629"/>
                    <a:pt x="49148" y="7629"/>
                    <a:pt x="48906" y="7629"/>
                  </a:cubicBezTo>
                  <a:cubicBezTo>
                    <a:pt x="48091" y="7632"/>
                    <a:pt x="47277" y="7640"/>
                    <a:pt x="46462" y="7640"/>
                  </a:cubicBezTo>
                  <a:cubicBezTo>
                    <a:pt x="46204" y="7640"/>
                    <a:pt x="45947" y="7639"/>
                    <a:pt x="45689" y="7637"/>
                  </a:cubicBezTo>
                  <a:cubicBezTo>
                    <a:pt x="45668" y="7637"/>
                    <a:pt x="45647" y="7637"/>
                    <a:pt x="45626" y="7637"/>
                  </a:cubicBezTo>
                  <a:cubicBezTo>
                    <a:pt x="45420" y="7637"/>
                    <a:pt x="45214" y="7643"/>
                    <a:pt x="45008" y="7643"/>
                  </a:cubicBezTo>
                  <a:cubicBezTo>
                    <a:pt x="44656" y="7643"/>
                    <a:pt x="44305" y="7624"/>
                    <a:pt x="43959" y="7520"/>
                  </a:cubicBezTo>
                  <a:cubicBezTo>
                    <a:pt x="43897" y="7523"/>
                    <a:pt x="43836" y="7525"/>
                    <a:pt x="43775" y="7525"/>
                  </a:cubicBezTo>
                  <a:cubicBezTo>
                    <a:pt x="43303" y="7525"/>
                    <a:pt x="42838" y="7433"/>
                    <a:pt x="42367" y="7373"/>
                  </a:cubicBezTo>
                  <a:cubicBezTo>
                    <a:pt x="42325" y="7365"/>
                    <a:pt x="42279" y="7369"/>
                    <a:pt x="42233" y="7365"/>
                  </a:cubicBezTo>
                  <a:cubicBezTo>
                    <a:pt x="42166" y="7356"/>
                    <a:pt x="42099" y="7352"/>
                    <a:pt x="42036" y="7340"/>
                  </a:cubicBezTo>
                  <a:cubicBezTo>
                    <a:pt x="41668" y="7260"/>
                    <a:pt x="41295" y="7181"/>
                    <a:pt x="40931" y="7097"/>
                  </a:cubicBezTo>
                  <a:cubicBezTo>
                    <a:pt x="39951" y="6862"/>
                    <a:pt x="39012" y="6523"/>
                    <a:pt x="38108" y="6075"/>
                  </a:cubicBezTo>
                  <a:cubicBezTo>
                    <a:pt x="37107" y="5576"/>
                    <a:pt x="36185" y="4948"/>
                    <a:pt x="35289" y="4290"/>
                  </a:cubicBezTo>
                  <a:cubicBezTo>
                    <a:pt x="34769" y="3905"/>
                    <a:pt x="34254" y="3516"/>
                    <a:pt x="33726" y="3139"/>
                  </a:cubicBezTo>
                  <a:cubicBezTo>
                    <a:pt x="33186" y="2753"/>
                    <a:pt x="32642" y="2368"/>
                    <a:pt x="32076" y="2008"/>
                  </a:cubicBezTo>
                  <a:cubicBezTo>
                    <a:pt x="31092" y="1379"/>
                    <a:pt x="30066" y="864"/>
                    <a:pt x="28947" y="517"/>
                  </a:cubicBezTo>
                  <a:cubicBezTo>
                    <a:pt x="28265" y="307"/>
                    <a:pt x="27582" y="123"/>
                    <a:pt x="26857" y="123"/>
                  </a:cubicBezTo>
                  <a:cubicBezTo>
                    <a:pt x="26748" y="123"/>
                    <a:pt x="26640" y="89"/>
                    <a:pt x="26531" y="73"/>
                  </a:cubicBezTo>
                  <a:cubicBezTo>
                    <a:pt x="26397" y="52"/>
                    <a:pt x="26267" y="10"/>
                    <a:pt x="26133" y="10"/>
                  </a:cubicBezTo>
                  <a:cubicBezTo>
                    <a:pt x="26092" y="11"/>
                    <a:pt x="26052" y="11"/>
                    <a:pt x="26012" y="11"/>
                  </a:cubicBezTo>
                  <a:cubicBezTo>
                    <a:pt x="25809" y="11"/>
                    <a:pt x="25605" y="1"/>
                    <a:pt x="25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4031450" y="3685375"/>
              <a:ext cx="1712500" cy="1373625"/>
            </a:xfrm>
            <a:custGeom>
              <a:avLst/>
              <a:gdLst/>
              <a:ahLst/>
              <a:cxnLst/>
              <a:rect l="l" t="t" r="r" b="b"/>
              <a:pathLst>
                <a:path w="68500" h="54945" extrusionOk="0">
                  <a:moveTo>
                    <a:pt x="48233" y="1"/>
                  </a:moveTo>
                  <a:cubicBezTo>
                    <a:pt x="48054" y="1"/>
                    <a:pt x="47875" y="22"/>
                    <a:pt x="47695" y="66"/>
                  </a:cubicBezTo>
                  <a:cubicBezTo>
                    <a:pt x="47577" y="94"/>
                    <a:pt x="47449" y="121"/>
                    <a:pt x="47326" y="121"/>
                  </a:cubicBezTo>
                  <a:cubicBezTo>
                    <a:pt x="47318" y="121"/>
                    <a:pt x="47310" y="121"/>
                    <a:pt x="47301" y="121"/>
                  </a:cubicBezTo>
                  <a:cubicBezTo>
                    <a:pt x="47285" y="120"/>
                    <a:pt x="47268" y="120"/>
                    <a:pt x="47252" y="120"/>
                  </a:cubicBezTo>
                  <a:cubicBezTo>
                    <a:pt x="46952" y="120"/>
                    <a:pt x="46670" y="191"/>
                    <a:pt x="46380" y="259"/>
                  </a:cubicBezTo>
                  <a:cubicBezTo>
                    <a:pt x="45835" y="385"/>
                    <a:pt x="45291" y="514"/>
                    <a:pt x="44784" y="736"/>
                  </a:cubicBezTo>
                  <a:cubicBezTo>
                    <a:pt x="43858" y="1138"/>
                    <a:pt x="42991" y="1645"/>
                    <a:pt x="42288" y="2387"/>
                  </a:cubicBezTo>
                  <a:cubicBezTo>
                    <a:pt x="42133" y="2546"/>
                    <a:pt x="41973" y="2705"/>
                    <a:pt x="41810" y="2860"/>
                  </a:cubicBezTo>
                  <a:cubicBezTo>
                    <a:pt x="41328" y="3308"/>
                    <a:pt x="40993" y="3857"/>
                    <a:pt x="40721" y="4447"/>
                  </a:cubicBezTo>
                  <a:cubicBezTo>
                    <a:pt x="40553" y="4820"/>
                    <a:pt x="40440" y="5197"/>
                    <a:pt x="40457" y="5612"/>
                  </a:cubicBezTo>
                  <a:cubicBezTo>
                    <a:pt x="40466" y="5880"/>
                    <a:pt x="40461" y="6148"/>
                    <a:pt x="40461" y="6416"/>
                  </a:cubicBezTo>
                  <a:cubicBezTo>
                    <a:pt x="40457" y="6877"/>
                    <a:pt x="40604" y="7287"/>
                    <a:pt x="40847" y="7677"/>
                  </a:cubicBezTo>
                  <a:cubicBezTo>
                    <a:pt x="40972" y="7886"/>
                    <a:pt x="41090" y="8100"/>
                    <a:pt x="41199" y="8322"/>
                  </a:cubicBezTo>
                  <a:cubicBezTo>
                    <a:pt x="41236" y="8397"/>
                    <a:pt x="41253" y="8498"/>
                    <a:pt x="41236" y="8577"/>
                  </a:cubicBezTo>
                  <a:cubicBezTo>
                    <a:pt x="41194" y="8795"/>
                    <a:pt x="41157" y="9021"/>
                    <a:pt x="41069" y="9222"/>
                  </a:cubicBezTo>
                  <a:cubicBezTo>
                    <a:pt x="40884" y="9633"/>
                    <a:pt x="40767" y="10060"/>
                    <a:pt x="40616" y="10483"/>
                  </a:cubicBezTo>
                  <a:cubicBezTo>
                    <a:pt x="40445" y="10969"/>
                    <a:pt x="40210" y="11421"/>
                    <a:pt x="39900" y="11836"/>
                  </a:cubicBezTo>
                  <a:cubicBezTo>
                    <a:pt x="39724" y="12075"/>
                    <a:pt x="39486" y="12197"/>
                    <a:pt x="39245" y="12197"/>
                  </a:cubicBezTo>
                  <a:cubicBezTo>
                    <a:pt x="39051" y="12197"/>
                    <a:pt x="38856" y="12118"/>
                    <a:pt x="38690" y="11957"/>
                  </a:cubicBezTo>
                  <a:cubicBezTo>
                    <a:pt x="38367" y="11647"/>
                    <a:pt x="38053" y="11329"/>
                    <a:pt x="37743" y="11007"/>
                  </a:cubicBezTo>
                  <a:cubicBezTo>
                    <a:pt x="37387" y="10634"/>
                    <a:pt x="36981" y="10320"/>
                    <a:pt x="36554" y="10039"/>
                  </a:cubicBezTo>
                  <a:cubicBezTo>
                    <a:pt x="35632" y="9440"/>
                    <a:pt x="34660" y="8950"/>
                    <a:pt x="33575" y="8720"/>
                  </a:cubicBezTo>
                  <a:cubicBezTo>
                    <a:pt x="32189" y="8426"/>
                    <a:pt x="32424" y="8435"/>
                    <a:pt x="31196" y="8431"/>
                  </a:cubicBezTo>
                  <a:cubicBezTo>
                    <a:pt x="30706" y="8431"/>
                    <a:pt x="30216" y="8435"/>
                    <a:pt x="29722" y="8439"/>
                  </a:cubicBezTo>
                  <a:cubicBezTo>
                    <a:pt x="29655" y="8439"/>
                    <a:pt x="29587" y="8435"/>
                    <a:pt x="29520" y="8435"/>
                  </a:cubicBezTo>
                  <a:cubicBezTo>
                    <a:pt x="29453" y="8435"/>
                    <a:pt x="29387" y="8439"/>
                    <a:pt x="29324" y="8456"/>
                  </a:cubicBezTo>
                  <a:cubicBezTo>
                    <a:pt x="28893" y="8573"/>
                    <a:pt x="28445" y="8594"/>
                    <a:pt x="28013" y="8699"/>
                  </a:cubicBezTo>
                  <a:cubicBezTo>
                    <a:pt x="27209" y="8891"/>
                    <a:pt x="26417" y="9130"/>
                    <a:pt x="25655" y="9436"/>
                  </a:cubicBezTo>
                  <a:cubicBezTo>
                    <a:pt x="25018" y="9696"/>
                    <a:pt x="24386" y="9972"/>
                    <a:pt x="23787" y="10328"/>
                  </a:cubicBezTo>
                  <a:cubicBezTo>
                    <a:pt x="23058" y="10759"/>
                    <a:pt x="22321" y="11174"/>
                    <a:pt x="21647" y="11689"/>
                  </a:cubicBezTo>
                  <a:cubicBezTo>
                    <a:pt x="20922" y="12246"/>
                    <a:pt x="20189" y="12791"/>
                    <a:pt x="19557" y="13461"/>
                  </a:cubicBezTo>
                  <a:cubicBezTo>
                    <a:pt x="19360" y="13670"/>
                    <a:pt x="19150" y="13871"/>
                    <a:pt x="18941" y="14073"/>
                  </a:cubicBezTo>
                  <a:cubicBezTo>
                    <a:pt x="18279" y="14709"/>
                    <a:pt x="17689" y="15404"/>
                    <a:pt x="17140" y="16137"/>
                  </a:cubicBezTo>
                  <a:cubicBezTo>
                    <a:pt x="16378" y="17155"/>
                    <a:pt x="15707" y="18236"/>
                    <a:pt x="15113" y="19358"/>
                  </a:cubicBezTo>
                  <a:cubicBezTo>
                    <a:pt x="14736" y="20066"/>
                    <a:pt x="14455" y="20820"/>
                    <a:pt x="14145" y="21557"/>
                  </a:cubicBezTo>
                  <a:cubicBezTo>
                    <a:pt x="13764" y="22466"/>
                    <a:pt x="13479" y="23400"/>
                    <a:pt x="13240" y="24351"/>
                  </a:cubicBezTo>
                  <a:cubicBezTo>
                    <a:pt x="13132" y="24787"/>
                    <a:pt x="13023" y="25218"/>
                    <a:pt x="12905" y="25645"/>
                  </a:cubicBezTo>
                  <a:cubicBezTo>
                    <a:pt x="12780" y="26098"/>
                    <a:pt x="12708" y="26558"/>
                    <a:pt x="12637" y="27019"/>
                  </a:cubicBezTo>
                  <a:cubicBezTo>
                    <a:pt x="12579" y="27434"/>
                    <a:pt x="12470" y="27844"/>
                    <a:pt x="12449" y="28271"/>
                  </a:cubicBezTo>
                  <a:cubicBezTo>
                    <a:pt x="12436" y="28510"/>
                    <a:pt x="12357" y="28749"/>
                    <a:pt x="12332" y="28992"/>
                  </a:cubicBezTo>
                  <a:cubicBezTo>
                    <a:pt x="12306" y="29260"/>
                    <a:pt x="12315" y="29528"/>
                    <a:pt x="12306" y="29796"/>
                  </a:cubicBezTo>
                  <a:cubicBezTo>
                    <a:pt x="12302" y="29838"/>
                    <a:pt x="12298" y="29888"/>
                    <a:pt x="12281" y="29926"/>
                  </a:cubicBezTo>
                  <a:cubicBezTo>
                    <a:pt x="12177" y="30181"/>
                    <a:pt x="12193" y="30454"/>
                    <a:pt x="12189" y="30722"/>
                  </a:cubicBezTo>
                  <a:cubicBezTo>
                    <a:pt x="12185" y="31032"/>
                    <a:pt x="12185" y="31346"/>
                    <a:pt x="12177" y="31660"/>
                  </a:cubicBezTo>
                  <a:cubicBezTo>
                    <a:pt x="12177" y="31790"/>
                    <a:pt x="12185" y="31932"/>
                    <a:pt x="12147" y="32058"/>
                  </a:cubicBezTo>
                  <a:cubicBezTo>
                    <a:pt x="12051" y="32338"/>
                    <a:pt x="12059" y="32627"/>
                    <a:pt x="12059" y="32917"/>
                  </a:cubicBezTo>
                  <a:cubicBezTo>
                    <a:pt x="12055" y="34772"/>
                    <a:pt x="12043" y="36623"/>
                    <a:pt x="12059" y="38479"/>
                  </a:cubicBezTo>
                  <a:cubicBezTo>
                    <a:pt x="12068" y="39157"/>
                    <a:pt x="11913" y="39802"/>
                    <a:pt x="11762" y="40452"/>
                  </a:cubicBezTo>
                  <a:cubicBezTo>
                    <a:pt x="11695" y="40732"/>
                    <a:pt x="11557" y="40996"/>
                    <a:pt x="11368" y="41222"/>
                  </a:cubicBezTo>
                  <a:cubicBezTo>
                    <a:pt x="10886" y="41792"/>
                    <a:pt x="10321" y="42257"/>
                    <a:pt x="9626" y="42550"/>
                  </a:cubicBezTo>
                  <a:cubicBezTo>
                    <a:pt x="9341" y="42671"/>
                    <a:pt x="9048" y="42776"/>
                    <a:pt x="8759" y="42893"/>
                  </a:cubicBezTo>
                  <a:cubicBezTo>
                    <a:pt x="8218" y="43107"/>
                    <a:pt x="7678" y="43308"/>
                    <a:pt x="7146" y="43539"/>
                  </a:cubicBezTo>
                  <a:cubicBezTo>
                    <a:pt x="6028" y="44016"/>
                    <a:pt x="5056" y="44728"/>
                    <a:pt x="4143" y="45515"/>
                  </a:cubicBezTo>
                  <a:cubicBezTo>
                    <a:pt x="3636" y="45955"/>
                    <a:pt x="3226" y="46491"/>
                    <a:pt x="2819" y="47019"/>
                  </a:cubicBezTo>
                  <a:cubicBezTo>
                    <a:pt x="2493" y="47442"/>
                    <a:pt x="2204" y="47890"/>
                    <a:pt x="1927" y="48347"/>
                  </a:cubicBezTo>
                  <a:cubicBezTo>
                    <a:pt x="1462" y="49118"/>
                    <a:pt x="1102" y="49930"/>
                    <a:pt x="788" y="50764"/>
                  </a:cubicBezTo>
                  <a:cubicBezTo>
                    <a:pt x="583" y="51308"/>
                    <a:pt x="466" y="51874"/>
                    <a:pt x="319" y="52435"/>
                  </a:cubicBezTo>
                  <a:cubicBezTo>
                    <a:pt x="231" y="52757"/>
                    <a:pt x="260" y="53101"/>
                    <a:pt x="139" y="53419"/>
                  </a:cubicBezTo>
                  <a:cubicBezTo>
                    <a:pt x="168" y="53934"/>
                    <a:pt x="22" y="54433"/>
                    <a:pt x="1" y="54944"/>
                  </a:cubicBezTo>
                  <a:cubicBezTo>
                    <a:pt x="25" y="54943"/>
                    <a:pt x="49" y="54943"/>
                    <a:pt x="73" y="54943"/>
                  </a:cubicBezTo>
                  <a:cubicBezTo>
                    <a:pt x="146" y="54943"/>
                    <a:pt x="220" y="54945"/>
                    <a:pt x="293" y="54945"/>
                  </a:cubicBezTo>
                  <a:cubicBezTo>
                    <a:pt x="391" y="54945"/>
                    <a:pt x="489" y="54942"/>
                    <a:pt x="583" y="54927"/>
                  </a:cubicBezTo>
                  <a:cubicBezTo>
                    <a:pt x="1035" y="54856"/>
                    <a:pt x="1488" y="54810"/>
                    <a:pt x="1944" y="54780"/>
                  </a:cubicBezTo>
                  <a:cubicBezTo>
                    <a:pt x="2003" y="54776"/>
                    <a:pt x="2061" y="54734"/>
                    <a:pt x="2120" y="54709"/>
                  </a:cubicBezTo>
                  <a:cubicBezTo>
                    <a:pt x="2087" y="54169"/>
                    <a:pt x="2187" y="53641"/>
                    <a:pt x="2292" y="53118"/>
                  </a:cubicBezTo>
                  <a:cubicBezTo>
                    <a:pt x="2644" y="51325"/>
                    <a:pt x="3335" y="49679"/>
                    <a:pt x="4461" y="48221"/>
                  </a:cubicBezTo>
                  <a:cubicBezTo>
                    <a:pt x="5450" y="46948"/>
                    <a:pt x="6677" y="45976"/>
                    <a:pt x="8151" y="45327"/>
                  </a:cubicBezTo>
                  <a:cubicBezTo>
                    <a:pt x="8700" y="45084"/>
                    <a:pt x="9261" y="44870"/>
                    <a:pt x="9810" y="44628"/>
                  </a:cubicBezTo>
                  <a:cubicBezTo>
                    <a:pt x="10279" y="44422"/>
                    <a:pt x="10744" y="44204"/>
                    <a:pt x="11201" y="43974"/>
                  </a:cubicBezTo>
                  <a:cubicBezTo>
                    <a:pt x="11720" y="43714"/>
                    <a:pt x="12189" y="43375"/>
                    <a:pt x="12600" y="42960"/>
                  </a:cubicBezTo>
                  <a:cubicBezTo>
                    <a:pt x="12675" y="42881"/>
                    <a:pt x="12767" y="42818"/>
                    <a:pt x="12851" y="42747"/>
                  </a:cubicBezTo>
                  <a:cubicBezTo>
                    <a:pt x="12914" y="42655"/>
                    <a:pt x="12968" y="42558"/>
                    <a:pt x="13035" y="42470"/>
                  </a:cubicBezTo>
                  <a:cubicBezTo>
                    <a:pt x="13488" y="41867"/>
                    <a:pt x="13751" y="41185"/>
                    <a:pt x="13902" y="40460"/>
                  </a:cubicBezTo>
                  <a:cubicBezTo>
                    <a:pt x="14003" y="39978"/>
                    <a:pt x="14082" y="39492"/>
                    <a:pt x="14078" y="38998"/>
                  </a:cubicBezTo>
                  <a:cubicBezTo>
                    <a:pt x="14070" y="38261"/>
                    <a:pt x="14078" y="37528"/>
                    <a:pt x="14078" y="36791"/>
                  </a:cubicBezTo>
                  <a:cubicBezTo>
                    <a:pt x="14074" y="35719"/>
                    <a:pt x="14066" y="34646"/>
                    <a:pt x="14070" y="33574"/>
                  </a:cubicBezTo>
                  <a:cubicBezTo>
                    <a:pt x="14070" y="33017"/>
                    <a:pt x="14057" y="32460"/>
                    <a:pt x="14154" y="31907"/>
                  </a:cubicBezTo>
                  <a:cubicBezTo>
                    <a:pt x="14179" y="31777"/>
                    <a:pt x="14170" y="31639"/>
                    <a:pt x="14174" y="31505"/>
                  </a:cubicBezTo>
                  <a:cubicBezTo>
                    <a:pt x="14200" y="31015"/>
                    <a:pt x="14216" y="30525"/>
                    <a:pt x="14292" y="30039"/>
                  </a:cubicBezTo>
                  <a:cubicBezTo>
                    <a:pt x="14355" y="29620"/>
                    <a:pt x="14384" y="29197"/>
                    <a:pt x="14438" y="28778"/>
                  </a:cubicBezTo>
                  <a:cubicBezTo>
                    <a:pt x="14602" y="27471"/>
                    <a:pt x="14866" y="26181"/>
                    <a:pt x="15196" y="24908"/>
                  </a:cubicBezTo>
                  <a:cubicBezTo>
                    <a:pt x="15682" y="23069"/>
                    <a:pt x="16373" y="21306"/>
                    <a:pt x="17299" y="19639"/>
                  </a:cubicBezTo>
                  <a:cubicBezTo>
                    <a:pt x="17994" y="18387"/>
                    <a:pt x="18807" y="17218"/>
                    <a:pt x="19779" y="16158"/>
                  </a:cubicBezTo>
                  <a:cubicBezTo>
                    <a:pt x="20051" y="15861"/>
                    <a:pt x="20306" y="15551"/>
                    <a:pt x="20595" y="15275"/>
                  </a:cubicBezTo>
                  <a:cubicBezTo>
                    <a:pt x="22015" y="13905"/>
                    <a:pt x="23573" y="12715"/>
                    <a:pt x="25354" y="11840"/>
                  </a:cubicBezTo>
                  <a:cubicBezTo>
                    <a:pt x="26459" y="11296"/>
                    <a:pt x="27619" y="10910"/>
                    <a:pt x="28834" y="10692"/>
                  </a:cubicBezTo>
                  <a:cubicBezTo>
                    <a:pt x="29518" y="10569"/>
                    <a:pt x="30205" y="10462"/>
                    <a:pt x="30897" y="10462"/>
                  </a:cubicBezTo>
                  <a:cubicBezTo>
                    <a:pt x="31007" y="10462"/>
                    <a:pt x="31116" y="10465"/>
                    <a:pt x="31226" y="10470"/>
                  </a:cubicBezTo>
                  <a:cubicBezTo>
                    <a:pt x="32461" y="10537"/>
                    <a:pt x="33659" y="10747"/>
                    <a:pt x="34769" y="11342"/>
                  </a:cubicBezTo>
                  <a:cubicBezTo>
                    <a:pt x="35544" y="11752"/>
                    <a:pt x="36231" y="12276"/>
                    <a:pt x="36796" y="12958"/>
                  </a:cubicBezTo>
                  <a:cubicBezTo>
                    <a:pt x="37006" y="13214"/>
                    <a:pt x="37245" y="13453"/>
                    <a:pt x="37483" y="13687"/>
                  </a:cubicBezTo>
                  <a:cubicBezTo>
                    <a:pt x="37705" y="13909"/>
                    <a:pt x="37965" y="14085"/>
                    <a:pt x="38258" y="14202"/>
                  </a:cubicBezTo>
                  <a:cubicBezTo>
                    <a:pt x="38525" y="14309"/>
                    <a:pt x="38797" y="14355"/>
                    <a:pt x="39071" y="14355"/>
                  </a:cubicBezTo>
                  <a:cubicBezTo>
                    <a:pt x="39282" y="14355"/>
                    <a:pt x="39495" y="14327"/>
                    <a:pt x="39707" y="14278"/>
                  </a:cubicBezTo>
                  <a:cubicBezTo>
                    <a:pt x="40239" y="14152"/>
                    <a:pt x="40696" y="13876"/>
                    <a:pt x="41102" y="13515"/>
                  </a:cubicBezTo>
                  <a:cubicBezTo>
                    <a:pt x="41559" y="13109"/>
                    <a:pt x="41906" y="12615"/>
                    <a:pt x="42166" y="12066"/>
                  </a:cubicBezTo>
                  <a:cubicBezTo>
                    <a:pt x="42614" y="11115"/>
                    <a:pt x="42958" y="10127"/>
                    <a:pt x="43209" y="9105"/>
                  </a:cubicBezTo>
                  <a:cubicBezTo>
                    <a:pt x="43289" y="8774"/>
                    <a:pt x="43293" y="8439"/>
                    <a:pt x="43259" y="8108"/>
                  </a:cubicBezTo>
                  <a:cubicBezTo>
                    <a:pt x="43243" y="7932"/>
                    <a:pt x="43188" y="7756"/>
                    <a:pt x="43117" y="7597"/>
                  </a:cubicBezTo>
                  <a:cubicBezTo>
                    <a:pt x="43016" y="7375"/>
                    <a:pt x="42899" y="7157"/>
                    <a:pt x="42761" y="6952"/>
                  </a:cubicBezTo>
                  <a:cubicBezTo>
                    <a:pt x="42334" y="6328"/>
                    <a:pt x="42380" y="5691"/>
                    <a:pt x="42723" y="5059"/>
                  </a:cubicBezTo>
                  <a:cubicBezTo>
                    <a:pt x="42970" y="4602"/>
                    <a:pt x="43289" y="4200"/>
                    <a:pt x="43678" y="3857"/>
                  </a:cubicBezTo>
                  <a:cubicBezTo>
                    <a:pt x="44495" y="3136"/>
                    <a:pt x="45421" y="2617"/>
                    <a:pt x="46476" y="2345"/>
                  </a:cubicBezTo>
                  <a:cubicBezTo>
                    <a:pt x="47044" y="2197"/>
                    <a:pt x="47613" y="2115"/>
                    <a:pt x="48180" y="2115"/>
                  </a:cubicBezTo>
                  <a:cubicBezTo>
                    <a:pt x="48758" y="2115"/>
                    <a:pt x="49334" y="2201"/>
                    <a:pt x="49906" y="2391"/>
                  </a:cubicBezTo>
                  <a:cubicBezTo>
                    <a:pt x="50442" y="2567"/>
                    <a:pt x="50933" y="2826"/>
                    <a:pt x="51318" y="3254"/>
                  </a:cubicBezTo>
                  <a:cubicBezTo>
                    <a:pt x="51645" y="3614"/>
                    <a:pt x="51833" y="4037"/>
                    <a:pt x="51875" y="4514"/>
                  </a:cubicBezTo>
                  <a:cubicBezTo>
                    <a:pt x="51921" y="5051"/>
                    <a:pt x="51908" y="5582"/>
                    <a:pt x="51783" y="6114"/>
                  </a:cubicBezTo>
                  <a:cubicBezTo>
                    <a:pt x="51640" y="6722"/>
                    <a:pt x="51511" y="7329"/>
                    <a:pt x="51393" y="7945"/>
                  </a:cubicBezTo>
                  <a:cubicBezTo>
                    <a:pt x="51175" y="9092"/>
                    <a:pt x="51393" y="10160"/>
                    <a:pt x="52059" y="11128"/>
                  </a:cubicBezTo>
                  <a:cubicBezTo>
                    <a:pt x="52172" y="11296"/>
                    <a:pt x="52290" y="11455"/>
                    <a:pt x="52407" y="11618"/>
                  </a:cubicBezTo>
                  <a:cubicBezTo>
                    <a:pt x="52541" y="11731"/>
                    <a:pt x="52679" y="11848"/>
                    <a:pt x="52817" y="11957"/>
                  </a:cubicBezTo>
                  <a:cubicBezTo>
                    <a:pt x="53119" y="12188"/>
                    <a:pt x="53429" y="12401"/>
                    <a:pt x="53793" y="12527"/>
                  </a:cubicBezTo>
                  <a:cubicBezTo>
                    <a:pt x="53850" y="12546"/>
                    <a:pt x="53909" y="12556"/>
                    <a:pt x="53967" y="12556"/>
                  </a:cubicBezTo>
                  <a:cubicBezTo>
                    <a:pt x="54134" y="12556"/>
                    <a:pt x="54293" y="12477"/>
                    <a:pt x="54380" y="12334"/>
                  </a:cubicBezTo>
                  <a:cubicBezTo>
                    <a:pt x="54434" y="12242"/>
                    <a:pt x="54484" y="12142"/>
                    <a:pt x="54530" y="12037"/>
                  </a:cubicBezTo>
                  <a:cubicBezTo>
                    <a:pt x="55297" y="10253"/>
                    <a:pt x="56700" y="9201"/>
                    <a:pt x="58501" y="8623"/>
                  </a:cubicBezTo>
                  <a:cubicBezTo>
                    <a:pt x="59133" y="8422"/>
                    <a:pt x="59786" y="8309"/>
                    <a:pt x="60447" y="8309"/>
                  </a:cubicBezTo>
                  <a:cubicBezTo>
                    <a:pt x="60611" y="8309"/>
                    <a:pt x="60775" y="8316"/>
                    <a:pt x="60939" y="8330"/>
                  </a:cubicBezTo>
                  <a:cubicBezTo>
                    <a:pt x="61898" y="8414"/>
                    <a:pt x="62824" y="8644"/>
                    <a:pt x="63703" y="9051"/>
                  </a:cubicBezTo>
                  <a:cubicBezTo>
                    <a:pt x="65035" y="9670"/>
                    <a:pt x="66179" y="10546"/>
                    <a:pt x="67142" y="11652"/>
                  </a:cubicBezTo>
                  <a:cubicBezTo>
                    <a:pt x="67226" y="11752"/>
                    <a:pt x="67326" y="11844"/>
                    <a:pt x="67418" y="11941"/>
                  </a:cubicBezTo>
                  <a:cubicBezTo>
                    <a:pt x="67720" y="11538"/>
                    <a:pt x="68306" y="10529"/>
                    <a:pt x="68499" y="10077"/>
                  </a:cubicBezTo>
                  <a:cubicBezTo>
                    <a:pt x="68193" y="9880"/>
                    <a:pt x="67967" y="9599"/>
                    <a:pt x="67716" y="9348"/>
                  </a:cubicBezTo>
                  <a:cubicBezTo>
                    <a:pt x="67310" y="8933"/>
                    <a:pt x="66849" y="8586"/>
                    <a:pt x="66375" y="8246"/>
                  </a:cubicBezTo>
                  <a:cubicBezTo>
                    <a:pt x="65885" y="7894"/>
                    <a:pt x="65349" y="7618"/>
                    <a:pt x="64817" y="7337"/>
                  </a:cubicBezTo>
                  <a:cubicBezTo>
                    <a:pt x="64202" y="7011"/>
                    <a:pt x="63544" y="6805"/>
                    <a:pt x="62882" y="6600"/>
                  </a:cubicBezTo>
                  <a:cubicBezTo>
                    <a:pt x="62375" y="6445"/>
                    <a:pt x="61839" y="6370"/>
                    <a:pt x="61312" y="6315"/>
                  </a:cubicBezTo>
                  <a:cubicBezTo>
                    <a:pt x="61082" y="6294"/>
                    <a:pt x="60851" y="6286"/>
                    <a:pt x="60619" y="6286"/>
                  </a:cubicBezTo>
                  <a:cubicBezTo>
                    <a:pt x="60314" y="6286"/>
                    <a:pt x="60008" y="6299"/>
                    <a:pt x="59703" y="6311"/>
                  </a:cubicBezTo>
                  <a:cubicBezTo>
                    <a:pt x="59439" y="6320"/>
                    <a:pt x="59175" y="6374"/>
                    <a:pt x="58916" y="6441"/>
                  </a:cubicBezTo>
                  <a:cubicBezTo>
                    <a:pt x="58510" y="6550"/>
                    <a:pt x="58082" y="6579"/>
                    <a:pt x="57689" y="6747"/>
                  </a:cubicBezTo>
                  <a:cubicBezTo>
                    <a:pt x="57073" y="7002"/>
                    <a:pt x="56453" y="7249"/>
                    <a:pt x="55888" y="7618"/>
                  </a:cubicBezTo>
                  <a:cubicBezTo>
                    <a:pt x="55377" y="7945"/>
                    <a:pt x="54891" y="8288"/>
                    <a:pt x="54463" y="8720"/>
                  </a:cubicBezTo>
                  <a:cubicBezTo>
                    <a:pt x="54275" y="8912"/>
                    <a:pt x="54091" y="9101"/>
                    <a:pt x="53898" y="9289"/>
                  </a:cubicBezTo>
                  <a:cubicBezTo>
                    <a:pt x="53835" y="9352"/>
                    <a:pt x="53760" y="9402"/>
                    <a:pt x="53693" y="9457"/>
                  </a:cubicBezTo>
                  <a:cubicBezTo>
                    <a:pt x="53681" y="9465"/>
                    <a:pt x="53663" y="9469"/>
                    <a:pt x="53644" y="9469"/>
                  </a:cubicBezTo>
                  <a:cubicBezTo>
                    <a:pt x="53592" y="9469"/>
                    <a:pt x="53526" y="9444"/>
                    <a:pt x="53517" y="9411"/>
                  </a:cubicBezTo>
                  <a:cubicBezTo>
                    <a:pt x="53488" y="9306"/>
                    <a:pt x="53471" y="9193"/>
                    <a:pt x="53433" y="9092"/>
                  </a:cubicBezTo>
                  <a:cubicBezTo>
                    <a:pt x="53345" y="8854"/>
                    <a:pt x="53320" y="8619"/>
                    <a:pt x="53416" y="8372"/>
                  </a:cubicBezTo>
                  <a:cubicBezTo>
                    <a:pt x="53454" y="8271"/>
                    <a:pt x="53450" y="8154"/>
                    <a:pt x="53467" y="8045"/>
                  </a:cubicBezTo>
                  <a:cubicBezTo>
                    <a:pt x="53483" y="7911"/>
                    <a:pt x="53500" y="7781"/>
                    <a:pt x="53529" y="7652"/>
                  </a:cubicBezTo>
                  <a:cubicBezTo>
                    <a:pt x="53684" y="6977"/>
                    <a:pt x="53890" y="6315"/>
                    <a:pt x="53881" y="5616"/>
                  </a:cubicBezTo>
                  <a:cubicBezTo>
                    <a:pt x="53881" y="5553"/>
                    <a:pt x="53894" y="5482"/>
                    <a:pt x="53915" y="5419"/>
                  </a:cubicBezTo>
                  <a:cubicBezTo>
                    <a:pt x="54007" y="5159"/>
                    <a:pt x="54011" y="4900"/>
                    <a:pt x="53919" y="4632"/>
                  </a:cubicBezTo>
                  <a:cubicBezTo>
                    <a:pt x="53894" y="4552"/>
                    <a:pt x="53881" y="4460"/>
                    <a:pt x="53881" y="4372"/>
                  </a:cubicBezTo>
                  <a:cubicBezTo>
                    <a:pt x="53869" y="3731"/>
                    <a:pt x="53663" y="3149"/>
                    <a:pt x="53358" y="2596"/>
                  </a:cubicBezTo>
                  <a:cubicBezTo>
                    <a:pt x="53073" y="2077"/>
                    <a:pt x="52704" y="1620"/>
                    <a:pt x="52231" y="1285"/>
                  </a:cubicBezTo>
                  <a:cubicBezTo>
                    <a:pt x="51314" y="627"/>
                    <a:pt x="50313" y="154"/>
                    <a:pt x="49152" y="121"/>
                  </a:cubicBezTo>
                  <a:cubicBezTo>
                    <a:pt x="49018" y="116"/>
                    <a:pt x="48884" y="87"/>
                    <a:pt x="48755" y="58"/>
                  </a:cubicBezTo>
                  <a:cubicBezTo>
                    <a:pt x="48581" y="21"/>
                    <a:pt x="48407" y="1"/>
                    <a:pt x="48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1916475" y="3698225"/>
              <a:ext cx="1491350" cy="1315000"/>
            </a:xfrm>
            <a:custGeom>
              <a:avLst/>
              <a:gdLst/>
              <a:ahLst/>
              <a:cxnLst/>
              <a:rect l="l" t="t" r="r" b="b"/>
              <a:pathLst>
                <a:path w="59654" h="52600" extrusionOk="0">
                  <a:moveTo>
                    <a:pt x="13144" y="0"/>
                  </a:moveTo>
                  <a:cubicBezTo>
                    <a:pt x="12985" y="34"/>
                    <a:pt x="12868" y="139"/>
                    <a:pt x="12746" y="239"/>
                  </a:cubicBezTo>
                  <a:cubicBezTo>
                    <a:pt x="11502" y="1253"/>
                    <a:pt x="10267" y="2279"/>
                    <a:pt x="9052" y="3330"/>
                  </a:cubicBezTo>
                  <a:cubicBezTo>
                    <a:pt x="7012" y="5098"/>
                    <a:pt x="5031" y="6932"/>
                    <a:pt x="3100" y="8817"/>
                  </a:cubicBezTo>
                  <a:cubicBezTo>
                    <a:pt x="2346" y="9546"/>
                    <a:pt x="1617" y="10300"/>
                    <a:pt x="876" y="11041"/>
                  </a:cubicBezTo>
                  <a:cubicBezTo>
                    <a:pt x="750" y="11167"/>
                    <a:pt x="616" y="11284"/>
                    <a:pt x="487" y="11406"/>
                  </a:cubicBezTo>
                  <a:cubicBezTo>
                    <a:pt x="369" y="11540"/>
                    <a:pt x="256" y="11674"/>
                    <a:pt x="139" y="11808"/>
                  </a:cubicBezTo>
                  <a:cubicBezTo>
                    <a:pt x="13" y="11954"/>
                    <a:pt x="1" y="12017"/>
                    <a:pt x="89" y="12164"/>
                  </a:cubicBezTo>
                  <a:cubicBezTo>
                    <a:pt x="227" y="12394"/>
                    <a:pt x="365" y="12624"/>
                    <a:pt x="508" y="12851"/>
                  </a:cubicBezTo>
                  <a:cubicBezTo>
                    <a:pt x="4520" y="19339"/>
                    <a:pt x="9291" y="25215"/>
                    <a:pt x="14815" y="30476"/>
                  </a:cubicBezTo>
                  <a:cubicBezTo>
                    <a:pt x="18313" y="33810"/>
                    <a:pt x="22057" y="36838"/>
                    <a:pt x="26049" y="39556"/>
                  </a:cubicBezTo>
                  <a:cubicBezTo>
                    <a:pt x="34706" y="45458"/>
                    <a:pt x="44122" y="49680"/>
                    <a:pt x="54279" y="52248"/>
                  </a:cubicBezTo>
                  <a:cubicBezTo>
                    <a:pt x="54778" y="52373"/>
                    <a:pt x="55280" y="52478"/>
                    <a:pt x="55779" y="52591"/>
                  </a:cubicBezTo>
                  <a:cubicBezTo>
                    <a:pt x="55804" y="52597"/>
                    <a:pt x="55829" y="52599"/>
                    <a:pt x="55852" y="52599"/>
                  </a:cubicBezTo>
                  <a:cubicBezTo>
                    <a:pt x="55965" y="52599"/>
                    <a:pt x="56057" y="52539"/>
                    <a:pt x="56147" y="52474"/>
                  </a:cubicBezTo>
                  <a:cubicBezTo>
                    <a:pt x="56239" y="52323"/>
                    <a:pt x="56323" y="52168"/>
                    <a:pt x="56428" y="52021"/>
                  </a:cubicBezTo>
                  <a:cubicBezTo>
                    <a:pt x="57622" y="50300"/>
                    <a:pt x="58501" y="48432"/>
                    <a:pt x="59067" y="46417"/>
                  </a:cubicBezTo>
                  <a:cubicBezTo>
                    <a:pt x="59460" y="44989"/>
                    <a:pt x="59653" y="43536"/>
                    <a:pt x="59645" y="42053"/>
                  </a:cubicBezTo>
                  <a:cubicBezTo>
                    <a:pt x="59645" y="41559"/>
                    <a:pt x="59586" y="41073"/>
                    <a:pt x="59557" y="40583"/>
                  </a:cubicBezTo>
                  <a:cubicBezTo>
                    <a:pt x="59506" y="39690"/>
                    <a:pt x="59347" y="38811"/>
                    <a:pt x="59217" y="37927"/>
                  </a:cubicBezTo>
                  <a:cubicBezTo>
                    <a:pt x="59205" y="37843"/>
                    <a:pt x="59155" y="37764"/>
                    <a:pt x="59125" y="37680"/>
                  </a:cubicBezTo>
                  <a:cubicBezTo>
                    <a:pt x="59092" y="37680"/>
                    <a:pt x="59058" y="37681"/>
                    <a:pt x="59025" y="37681"/>
                  </a:cubicBezTo>
                  <a:cubicBezTo>
                    <a:pt x="58991" y="37681"/>
                    <a:pt x="58958" y="37680"/>
                    <a:pt x="58924" y="37676"/>
                  </a:cubicBezTo>
                  <a:cubicBezTo>
                    <a:pt x="58686" y="37638"/>
                    <a:pt x="58447" y="37575"/>
                    <a:pt x="58204" y="37554"/>
                  </a:cubicBezTo>
                  <a:cubicBezTo>
                    <a:pt x="57982" y="37529"/>
                    <a:pt x="57764" y="37533"/>
                    <a:pt x="57546" y="37450"/>
                  </a:cubicBezTo>
                  <a:cubicBezTo>
                    <a:pt x="57425" y="37408"/>
                    <a:pt x="57282" y="37416"/>
                    <a:pt x="57153" y="37412"/>
                  </a:cubicBezTo>
                  <a:cubicBezTo>
                    <a:pt x="56993" y="37408"/>
                    <a:pt x="56838" y="37399"/>
                    <a:pt x="56692" y="37341"/>
                  </a:cubicBezTo>
                  <a:cubicBezTo>
                    <a:pt x="56608" y="37311"/>
                    <a:pt x="56520" y="37290"/>
                    <a:pt x="56432" y="37286"/>
                  </a:cubicBezTo>
                  <a:cubicBezTo>
                    <a:pt x="56005" y="37265"/>
                    <a:pt x="55599" y="37152"/>
                    <a:pt x="55188" y="37056"/>
                  </a:cubicBezTo>
                  <a:cubicBezTo>
                    <a:pt x="54928" y="36997"/>
                    <a:pt x="54652" y="37027"/>
                    <a:pt x="54409" y="36897"/>
                  </a:cubicBezTo>
                  <a:cubicBezTo>
                    <a:pt x="53680" y="36800"/>
                    <a:pt x="52981" y="36566"/>
                    <a:pt x="52269" y="36403"/>
                  </a:cubicBezTo>
                  <a:cubicBezTo>
                    <a:pt x="50920" y="36088"/>
                    <a:pt x="49609" y="35665"/>
                    <a:pt x="48306" y="35213"/>
                  </a:cubicBezTo>
                  <a:cubicBezTo>
                    <a:pt x="47532" y="34945"/>
                    <a:pt x="46765" y="34643"/>
                    <a:pt x="45999" y="34338"/>
                  </a:cubicBezTo>
                  <a:cubicBezTo>
                    <a:pt x="44612" y="33781"/>
                    <a:pt x="43264" y="33135"/>
                    <a:pt x="41948" y="32432"/>
                  </a:cubicBezTo>
                  <a:cubicBezTo>
                    <a:pt x="41144" y="32005"/>
                    <a:pt x="40344" y="31565"/>
                    <a:pt x="39569" y="31083"/>
                  </a:cubicBezTo>
                  <a:cubicBezTo>
                    <a:pt x="38945" y="30694"/>
                    <a:pt x="38317" y="30312"/>
                    <a:pt x="37701" y="29915"/>
                  </a:cubicBezTo>
                  <a:cubicBezTo>
                    <a:pt x="37157" y="29567"/>
                    <a:pt x="36612" y="29215"/>
                    <a:pt x="36089" y="28838"/>
                  </a:cubicBezTo>
                  <a:cubicBezTo>
                    <a:pt x="35477" y="28398"/>
                    <a:pt x="34845" y="27988"/>
                    <a:pt x="34258" y="27502"/>
                  </a:cubicBezTo>
                  <a:cubicBezTo>
                    <a:pt x="34091" y="27360"/>
                    <a:pt x="33906" y="27234"/>
                    <a:pt x="33726" y="27100"/>
                  </a:cubicBezTo>
                  <a:cubicBezTo>
                    <a:pt x="33266" y="26756"/>
                    <a:pt x="32801" y="26409"/>
                    <a:pt x="32373" y="26019"/>
                  </a:cubicBezTo>
                  <a:cubicBezTo>
                    <a:pt x="31934" y="25793"/>
                    <a:pt x="31657" y="25353"/>
                    <a:pt x="31226" y="25106"/>
                  </a:cubicBezTo>
                  <a:cubicBezTo>
                    <a:pt x="31075" y="25022"/>
                    <a:pt x="30966" y="24867"/>
                    <a:pt x="30836" y="24742"/>
                  </a:cubicBezTo>
                  <a:cubicBezTo>
                    <a:pt x="30644" y="24557"/>
                    <a:pt x="30468" y="24361"/>
                    <a:pt x="30229" y="24227"/>
                  </a:cubicBezTo>
                  <a:cubicBezTo>
                    <a:pt x="30095" y="24151"/>
                    <a:pt x="29990" y="24026"/>
                    <a:pt x="29881" y="23912"/>
                  </a:cubicBezTo>
                  <a:cubicBezTo>
                    <a:pt x="29513" y="23556"/>
                    <a:pt x="29153" y="23192"/>
                    <a:pt x="28788" y="22832"/>
                  </a:cubicBezTo>
                  <a:cubicBezTo>
                    <a:pt x="28612" y="22660"/>
                    <a:pt x="28424" y="22505"/>
                    <a:pt x="28231" y="22354"/>
                  </a:cubicBezTo>
                  <a:cubicBezTo>
                    <a:pt x="27812" y="22023"/>
                    <a:pt x="27435" y="21638"/>
                    <a:pt x="27100" y="21219"/>
                  </a:cubicBezTo>
                  <a:cubicBezTo>
                    <a:pt x="26991" y="21081"/>
                    <a:pt x="26887" y="20934"/>
                    <a:pt x="26761" y="20809"/>
                  </a:cubicBezTo>
                  <a:cubicBezTo>
                    <a:pt x="26434" y="20470"/>
                    <a:pt x="26103" y="20143"/>
                    <a:pt x="25772" y="19808"/>
                  </a:cubicBezTo>
                  <a:cubicBezTo>
                    <a:pt x="25601" y="19636"/>
                    <a:pt x="25421" y="19468"/>
                    <a:pt x="25299" y="19246"/>
                  </a:cubicBezTo>
                  <a:cubicBezTo>
                    <a:pt x="25249" y="19154"/>
                    <a:pt x="25161" y="19075"/>
                    <a:pt x="25086" y="18995"/>
                  </a:cubicBezTo>
                  <a:cubicBezTo>
                    <a:pt x="24809" y="18706"/>
                    <a:pt x="24508" y="18442"/>
                    <a:pt x="24298" y="18090"/>
                  </a:cubicBezTo>
                  <a:cubicBezTo>
                    <a:pt x="24231" y="17977"/>
                    <a:pt x="24118" y="17894"/>
                    <a:pt x="24026" y="17797"/>
                  </a:cubicBezTo>
                  <a:cubicBezTo>
                    <a:pt x="23854" y="17621"/>
                    <a:pt x="23703" y="17429"/>
                    <a:pt x="23553" y="17236"/>
                  </a:cubicBezTo>
                  <a:cubicBezTo>
                    <a:pt x="23318" y="16939"/>
                    <a:pt x="23096" y="16633"/>
                    <a:pt x="22841" y="16352"/>
                  </a:cubicBezTo>
                  <a:cubicBezTo>
                    <a:pt x="22568" y="16059"/>
                    <a:pt x="22346" y="15724"/>
                    <a:pt x="22087" y="15418"/>
                  </a:cubicBezTo>
                  <a:cubicBezTo>
                    <a:pt x="21802" y="15083"/>
                    <a:pt x="21546" y="14715"/>
                    <a:pt x="21282" y="14359"/>
                  </a:cubicBezTo>
                  <a:cubicBezTo>
                    <a:pt x="20914" y="13856"/>
                    <a:pt x="20575" y="13332"/>
                    <a:pt x="20219" y="12821"/>
                  </a:cubicBezTo>
                  <a:cubicBezTo>
                    <a:pt x="19988" y="12495"/>
                    <a:pt x="19745" y="12176"/>
                    <a:pt x="19527" y="11841"/>
                  </a:cubicBezTo>
                  <a:cubicBezTo>
                    <a:pt x="18987" y="11024"/>
                    <a:pt x="18451" y="10208"/>
                    <a:pt x="17953" y="9362"/>
                  </a:cubicBezTo>
                  <a:cubicBezTo>
                    <a:pt x="17622" y="8809"/>
                    <a:pt x="17270" y="8268"/>
                    <a:pt x="16939" y="7716"/>
                  </a:cubicBezTo>
                  <a:cubicBezTo>
                    <a:pt x="16755" y="7410"/>
                    <a:pt x="16600" y="7087"/>
                    <a:pt x="16415" y="6786"/>
                  </a:cubicBezTo>
                  <a:cubicBezTo>
                    <a:pt x="16101" y="6271"/>
                    <a:pt x="15821" y="5739"/>
                    <a:pt x="15548" y="5202"/>
                  </a:cubicBezTo>
                  <a:cubicBezTo>
                    <a:pt x="14861" y="3850"/>
                    <a:pt x="14191" y="2488"/>
                    <a:pt x="13504" y="1135"/>
                  </a:cubicBezTo>
                  <a:cubicBezTo>
                    <a:pt x="13375" y="876"/>
                    <a:pt x="13282" y="604"/>
                    <a:pt x="13182" y="331"/>
                  </a:cubicBezTo>
                  <a:cubicBezTo>
                    <a:pt x="13148" y="227"/>
                    <a:pt x="13157" y="109"/>
                    <a:pt x="13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2027275" y="748025"/>
              <a:ext cx="1189850" cy="1969700"/>
            </a:xfrm>
            <a:custGeom>
              <a:avLst/>
              <a:gdLst/>
              <a:ahLst/>
              <a:cxnLst/>
              <a:rect l="l" t="t" r="r" b="b"/>
              <a:pathLst>
                <a:path w="47594" h="78788" extrusionOk="0">
                  <a:moveTo>
                    <a:pt x="44615" y="0"/>
                  </a:moveTo>
                  <a:cubicBezTo>
                    <a:pt x="44588" y="0"/>
                    <a:pt x="44559" y="5"/>
                    <a:pt x="44528" y="14"/>
                  </a:cubicBezTo>
                  <a:cubicBezTo>
                    <a:pt x="44402" y="56"/>
                    <a:pt x="44272" y="94"/>
                    <a:pt x="44147" y="136"/>
                  </a:cubicBezTo>
                  <a:cubicBezTo>
                    <a:pt x="40729" y="1246"/>
                    <a:pt x="37391" y="2553"/>
                    <a:pt x="34132" y="4069"/>
                  </a:cubicBezTo>
                  <a:cubicBezTo>
                    <a:pt x="27900" y="6972"/>
                    <a:pt x="22086" y="10557"/>
                    <a:pt x="16679" y="14804"/>
                  </a:cubicBezTo>
                  <a:cubicBezTo>
                    <a:pt x="16612" y="14858"/>
                    <a:pt x="16553" y="14926"/>
                    <a:pt x="16490" y="14988"/>
                  </a:cubicBezTo>
                  <a:cubicBezTo>
                    <a:pt x="16494" y="15148"/>
                    <a:pt x="16461" y="15294"/>
                    <a:pt x="16385" y="15437"/>
                  </a:cubicBezTo>
                  <a:cubicBezTo>
                    <a:pt x="16143" y="15914"/>
                    <a:pt x="15916" y="16400"/>
                    <a:pt x="15669" y="16873"/>
                  </a:cubicBezTo>
                  <a:cubicBezTo>
                    <a:pt x="15012" y="18142"/>
                    <a:pt x="14480" y="19470"/>
                    <a:pt x="13810" y="20727"/>
                  </a:cubicBezTo>
                  <a:cubicBezTo>
                    <a:pt x="13776" y="20785"/>
                    <a:pt x="13747" y="20848"/>
                    <a:pt x="13726" y="20911"/>
                  </a:cubicBezTo>
                  <a:cubicBezTo>
                    <a:pt x="13454" y="21644"/>
                    <a:pt x="13072" y="22327"/>
                    <a:pt x="12775" y="23043"/>
                  </a:cubicBezTo>
                  <a:cubicBezTo>
                    <a:pt x="12536" y="23621"/>
                    <a:pt x="12247" y="24174"/>
                    <a:pt x="12009" y="24752"/>
                  </a:cubicBezTo>
                  <a:cubicBezTo>
                    <a:pt x="11895" y="25016"/>
                    <a:pt x="11774" y="25279"/>
                    <a:pt x="11673" y="25552"/>
                  </a:cubicBezTo>
                  <a:cubicBezTo>
                    <a:pt x="11502" y="26008"/>
                    <a:pt x="11271" y="26444"/>
                    <a:pt x="11104" y="26905"/>
                  </a:cubicBezTo>
                  <a:cubicBezTo>
                    <a:pt x="10907" y="27445"/>
                    <a:pt x="10672" y="27977"/>
                    <a:pt x="10450" y="28513"/>
                  </a:cubicBezTo>
                  <a:cubicBezTo>
                    <a:pt x="10287" y="28902"/>
                    <a:pt x="10082" y="29279"/>
                    <a:pt x="9956" y="29677"/>
                  </a:cubicBezTo>
                  <a:cubicBezTo>
                    <a:pt x="9621" y="30720"/>
                    <a:pt x="9118" y="31692"/>
                    <a:pt x="8800" y="32739"/>
                  </a:cubicBezTo>
                  <a:cubicBezTo>
                    <a:pt x="8494" y="33384"/>
                    <a:pt x="8314" y="34075"/>
                    <a:pt x="8055" y="34737"/>
                  </a:cubicBezTo>
                  <a:cubicBezTo>
                    <a:pt x="7711" y="35608"/>
                    <a:pt x="7443" y="36505"/>
                    <a:pt x="7129" y="37384"/>
                  </a:cubicBezTo>
                  <a:cubicBezTo>
                    <a:pt x="6760" y="38410"/>
                    <a:pt x="6417" y="39445"/>
                    <a:pt x="6115" y="40492"/>
                  </a:cubicBezTo>
                  <a:cubicBezTo>
                    <a:pt x="5860" y="41367"/>
                    <a:pt x="5558" y="42230"/>
                    <a:pt x="5294" y="43106"/>
                  </a:cubicBezTo>
                  <a:cubicBezTo>
                    <a:pt x="5160" y="43554"/>
                    <a:pt x="4976" y="43985"/>
                    <a:pt x="4859" y="44438"/>
                  </a:cubicBezTo>
                  <a:cubicBezTo>
                    <a:pt x="4649" y="45254"/>
                    <a:pt x="4394" y="46059"/>
                    <a:pt x="4172" y="46875"/>
                  </a:cubicBezTo>
                  <a:cubicBezTo>
                    <a:pt x="3988" y="47562"/>
                    <a:pt x="3799" y="48245"/>
                    <a:pt x="3619" y="48932"/>
                  </a:cubicBezTo>
                  <a:cubicBezTo>
                    <a:pt x="3451" y="49556"/>
                    <a:pt x="3292" y="50180"/>
                    <a:pt x="3133" y="50804"/>
                  </a:cubicBezTo>
                  <a:cubicBezTo>
                    <a:pt x="3033" y="51189"/>
                    <a:pt x="2907" y="51575"/>
                    <a:pt x="2848" y="51968"/>
                  </a:cubicBezTo>
                  <a:cubicBezTo>
                    <a:pt x="2727" y="52735"/>
                    <a:pt x="2471" y="53476"/>
                    <a:pt x="2392" y="54251"/>
                  </a:cubicBezTo>
                  <a:cubicBezTo>
                    <a:pt x="2233" y="54670"/>
                    <a:pt x="2182" y="55114"/>
                    <a:pt x="2094" y="55550"/>
                  </a:cubicBezTo>
                  <a:cubicBezTo>
                    <a:pt x="2002" y="55981"/>
                    <a:pt x="1902" y="56412"/>
                    <a:pt x="1856" y="56856"/>
                  </a:cubicBezTo>
                  <a:cubicBezTo>
                    <a:pt x="1835" y="57095"/>
                    <a:pt x="1780" y="57342"/>
                    <a:pt x="1713" y="57573"/>
                  </a:cubicBezTo>
                  <a:cubicBezTo>
                    <a:pt x="1638" y="57837"/>
                    <a:pt x="1650" y="58105"/>
                    <a:pt x="1588" y="58360"/>
                  </a:cubicBezTo>
                  <a:cubicBezTo>
                    <a:pt x="1529" y="58599"/>
                    <a:pt x="1495" y="58838"/>
                    <a:pt x="1466" y="59081"/>
                  </a:cubicBezTo>
                  <a:cubicBezTo>
                    <a:pt x="1433" y="59344"/>
                    <a:pt x="1324" y="59596"/>
                    <a:pt x="1336" y="59868"/>
                  </a:cubicBezTo>
                  <a:cubicBezTo>
                    <a:pt x="1340" y="59935"/>
                    <a:pt x="1324" y="60006"/>
                    <a:pt x="1299" y="60065"/>
                  </a:cubicBezTo>
                  <a:cubicBezTo>
                    <a:pt x="1227" y="60232"/>
                    <a:pt x="1211" y="60408"/>
                    <a:pt x="1211" y="60588"/>
                  </a:cubicBezTo>
                  <a:cubicBezTo>
                    <a:pt x="1215" y="60769"/>
                    <a:pt x="1185" y="60940"/>
                    <a:pt x="1131" y="61116"/>
                  </a:cubicBezTo>
                  <a:cubicBezTo>
                    <a:pt x="1093" y="61238"/>
                    <a:pt x="1093" y="61376"/>
                    <a:pt x="1081" y="61510"/>
                  </a:cubicBezTo>
                  <a:cubicBezTo>
                    <a:pt x="1068" y="61619"/>
                    <a:pt x="1089" y="61740"/>
                    <a:pt x="1051" y="61841"/>
                  </a:cubicBezTo>
                  <a:cubicBezTo>
                    <a:pt x="955" y="62100"/>
                    <a:pt x="976" y="62369"/>
                    <a:pt x="930" y="62628"/>
                  </a:cubicBezTo>
                  <a:cubicBezTo>
                    <a:pt x="863" y="63026"/>
                    <a:pt x="796" y="63416"/>
                    <a:pt x="792" y="63818"/>
                  </a:cubicBezTo>
                  <a:cubicBezTo>
                    <a:pt x="792" y="63864"/>
                    <a:pt x="783" y="63910"/>
                    <a:pt x="762" y="63948"/>
                  </a:cubicBezTo>
                  <a:cubicBezTo>
                    <a:pt x="666" y="64161"/>
                    <a:pt x="683" y="64383"/>
                    <a:pt x="674" y="64605"/>
                  </a:cubicBezTo>
                  <a:cubicBezTo>
                    <a:pt x="666" y="64785"/>
                    <a:pt x="683" y="64974"/>
                    <a:pt x="628" y="65137"/>
                  </a:cubicBezTo>
                  <a:cubicBezTo>
                    <a:pt x="549" y="65376"/>
                    <a:pt x="549" y="65619"/>
                    <a:pt x="540" y="65862"/>
                  </a:cubicBezTo>
                  <a:cubicBezTo>
                    <a:pt x="536" y="66063"/>
                    <a:pt x="557" y="66276"/>
                    <a:pt x="499" y="66461"/>
                  </a:cubicBezTo>
                  <a:cubicBezTo>
                    <a:pt x="406" y="66745"/>
                    <a:pt x="415" y="67030"/>
                    <a:pt x="406" y="67319"/>
                  </a:cubicBezTo>
                  <a:cubicBezTo>
                    <a:pt x="402" y="67541"/>
                    <a:pt x="440" y="67772"/>
                    <a:pt x="356" y="67981"/>
                  </a:cubicBezTo>
                  <a:cubicBezTo>
                    <a:pt x="272" y="68199"/>
                    <a:pt x="281" y="68421"/>
                    <a:pt x="277" y="68643"/>
                  </a:cubicBezTo>
                  <a:cubicBezTo>
                    <a:pt x="264" y="69087"/>
                    <a:pt x="306" y="69535"/>
                    <a:pt x="163" y="69971"/>
                  </a:cubicBezTo>
                  <a:cubicBezTo>
                    <a:pt x="122" y="70092"/>
                    <a:pt x="143" y="70234"/>
                    <a:pt x="143" y="70369"/>
                  </a:cubicBezTo>
                  <a:cubicBezTo>
                    <a:pt x="138" y="70838"/>
                    <a:pt x="143" y="71307"/>
                    <a:pt x="134" y="71776"/>
                  </a:cubicBezTo>
                  <a:cubicBezTo>
                    <a:pt x="134" y="71931"/>
                    <a:pt x="143" y="72094"/>
                    <a:pt x="92" y="72237"/>
                  </a:cubicBezTo>
                  <a:cubicBezTo>
                    <a:pt x="0" y="72500"/>
                    <a:pt x="9" y="72764"/>
                    <a:pt x="9" y="73032"/>
                  </a:cubicBezTo>
                  <a:cubicBezTo>
                    <a:pt x="9" y="74750"/>
                    <a:pt x="4" y="76467"/>
                    <a:pt x="4" y="78184"/>
                  </a:cubicBezTo>
                  <a:cubicBezTo>
                    <a:pt x="4" y="78385"/>
                    <a:pt x="17" y="78586"/>
                    <a:pt x="25" y="78787"/>
                  </a:cubicBezTo>
                  <a:cubicBezTo>
                    <a:pt x="310" y="78729"/>
                    <a:pt x="574" y="78599"/>
                    <a:pt x="829" y="78465"/>
                  </a:cubicBezTo>
                  <a:cubicBezTo>
                    <a:pt x="1763" y="77983"/>
                    <a:pt x="2635" y="77397"/>
                    <a:pt x="3439" y="76718"/>
                  </a:cubicBezTo>
                  <a:cubicBezTo>
                    <a:pt x="4138" y="76128"/>
                    <a:pt x="4825" y="75520"/>
                    <a:pt x="5516" y="74921"/>
                  </a:cubicBezTo>
                  <a:cubicBezTo>
                    <a:pt x="6207" y="74318"/>
                    <a:pt x="6936" y="73765"/>
                    <a:pt x="7715" y="73280"/>
                  </a:cubicBezTo>
                  <a:cubicBezTo>
                    <a:pt x="8398" y="72852"/>
                    <a:pt x="9118" y="72496"/>
                    <a:pt x="9898" y="72278"/>
                  </a:cubicBezTo>
                  <a:cubicBezTo>
                    <a:pt x="10443" y="72122"/>
                    <a:pt x="10987" y="72045"/>
                    <a:pt x="11529" y="72045"/>
                  </a:cubicBezTo>
                  <a:cubicBezTo>
                    <a:pt x="12107" y="72045"/>
                    <a:pt x="12684" y="72133"/>
                    <a:pt x="13261" y="72308"/>
                  </a:cubicBezTo>
                  <a:cubicBezTo>
                    <a:pt x="14040" y="72542"/>
                    <a:pt x="14748" y="72915"/>
                    <a:pt x="15422" y="73355"/>
                  </a:cubicBezTo>
                  <a:cubicBezTo>
                    <a:pt x="16323" y="73941"/>
                    <a:pt x="17165" y="74607"/>
                    <a:pt x="18011" y="75265"/>
                  </a:cubicBezTo>
                  <a:cubicBezTo>
                    <a:pt x="18731" y="75830"/>
                    <a:pt x="19477" y="76358"/>
                    <a:pt x="20272" y="76815"/>
                  </a:cubicBezTo>
                  <a:cubicBezTo>
                    <a:pt x="21479" y="77502"/>
                    <a:pt x="22790" y="77845"/>
                    <a:pt x="24163" y="77937"/>
                  </a:cubicBezTo>
                  <a:cubicBezTo>
                    <a:pt x="24344" y="77949"/>
                    <a:pt x="24523" y="77955"/>
                    <a:pt x="24703" y="77955"/>
                  </a:cubicBezTo>
                  <a:cubicBezTo>
                    <a:pt x="25460" y="77955"/>
                    <a:pt x="26212" y="77853"/>
                    <a:pt x="26953" y="77694"/>
                  </a:cubicBezTo>
                  <a:cubicBezTo>
                    <a:pt x="28503" y="77359"/>
                    <a:pt x="29927" y="76731"/>
                    <a:pt x="31229" y="75843"/>
                  </a:cubicBezTo>
                  <a:cubicBezTo>
                    <a:pt x="32461" y="75009"/>
                    <a:pt x="33495" y="73966"/>
                    <a:pt x="34404" y="72794"/>
                  </a:cubicBezTo>
                  <a:cubicBezTo>
                    <a:pt x="35397" y="71516"/>
                    <a:pt x="36172" y="70109"/>
                    <a:pt x="36817" y="68630"/>
                  </a:cubicBezTo>
                  <a:cubicBezTo>
                    <a:pt x="37696" y="66616"/>
                    <a:pt x="38291" y="64513"/>
                    <a:pt x="38706" y="62364"/>
                  </a:cubicBezTo>
                  <a:cubicBezTo>
                    <a:pt x="38924" y="61246"/>
                    <a:pt x="39121" y="60123"/>
                    <a:pt x="39171" y="58984"/>
                  </a:cubicBezTo>
                  <a:cubicBezTo>
                    <a:pt x="39175" y="58896"/>
                    <a:pt x="39196" y="58808"/>
                    <a:pt x="39204" y="58720"/>
                  </a:cubicBezTo>
                  <a:cubicBezTo>
                    <a:pt x="39229" y="58498"/>
                    <a:pt x="39259" y="58276"/>
                    <a:pt x="39271" y="58054"/>
                  </a:cubicBezTo>
                  <a:cubicBezTo>
                    <a:pt x="39334" y="56446"/>
                    <a:pt x="39330" y="54838"/>
                    <a:pt x="39267" y="53229"/>
                  </a:cubicBezTo>
                  <a:cubicBezTo>
                    <a:pt x="39263" y="53074"/>
                    <a:pt x="39259" y="52919"/>
                    <a:pt x="39242" y="52764"/>
                  </a:cubicBezTo>
                  <a:cubicBezTo>
                    <a:pt x="39171" y="52186"/>
                    <a:pt x="39087" y="51612"/>
                    <a:pt x="39028" y="51034"/>
                  </a:cubicBezTo>
                  <a:cubicBezTo>
                    <a:pt x="38932" y="50059"/>
                    <a:pt x="38731" y="49099"/>
                    <a:pt x="38526" y="48140"/>
                  </a:cubicBezTo>
                  <a:cubicBezTo>
                    <a:pt x="38216" y="46699"/>
                    <a:pt x="37793" y="45288"/>
                    <a:pt x="37374" y="43876"/>
                  </a:cubicBezTo>
                  <a:cubicBezTo>
                    <a:pt x="37010" y="42637"/>
                    <a:pt x="36649" y="41393"/>
                    <a:pt x="36390" y="40123"/>
                  </a:cubicBezTo>
                  <a:cubicBezTo>
                    <a:pt x="36184" y="39118"/>
                    <a:pt x="36025" y="38105"/>
                    <a:pt x="36034" y="37070"/>
                  </a:cubicBezTo>
                  <a:cubicBezTo>
                    <a:pt x="36038" y="36714"/>
                    <a:pt x="36034" y="36358"/>
                    <a:pt x="36042" y="35998"/>
                  </a:cubicBezTo>
                  <a:cubicBezTo>
                    <a:pt x="36055" y="35529"/>
                    <a:pt x="36092" y="35068"/>
                    <a:pt x="36168" y="34599"/>
                  </a:cubicBezTo>
                  <a:cubicBezTo>
                    <a:pt x="36318" y="33627"/>
                    <a:pt x="36557" y="32676"/>
                    <a:pt x="36884" y="31751"/>
                  </a:cubicBezTo>
                  <a:cubicBezTo>
                    <a:pt x="37370" y="30377"/>
                    <a:pt x="38002" y="29070"/>
                    <a:pt x="38723" y="27809"/>
                  </a:cubicBezTo>
                  <a:cubicBezTo>
                    <a:pt x="39384" y="26645"/>
                    <a:pt x="40105" y="25514"/>
                    <a:pt x="40846" y="24400"/>
                  </a:cubicBezTo>
                  <a:cubicBezTo>
                    <a:pt x="41877" y="22859"/>
                    <a:pt x="42907" y="21317"/>
                    <a:pt x="43900" y="19755"/>
                  </a:cubicBezTo>
                  <a:cubicBezTo>
                    <a:pt x="44691" y="18511"/>
                    <a:pt x="45412" y="17229"/>
                    <a:pt x="46015" y="15876"/>
                  </a:cubicBezTo>
                  <a:cubicBezTo>
                    <a:pt x="46551" y="14670"/>
                    <a:pt x="46999" y="13434"/>
                    <a:pt x="47267" y="12140"/>
                  </a:cubicBezTo>
                  <a:cubicBezTo>
                    <a:pt x="47460" y="11198"/>
                    <a:pt x="47594" y="10251"/>
                    <a:pt x="47585" y="9284"/>
                  </a:cubicBezTo>
                  <a:cubicBezTo>
                    <a:pt x="47581" y="8727"/>
                    <a:pt x="47548" y="8174"/>
                    <a:pt x="47485" y="7617"/>
                  </a:cubicBezTo>
                  <a:cubicBezTo>
                    <a:pt x="47384" y="6704"/>
                    <a:pt x="47200" y="5811"/>
                    <a:pt x="46953" y="4932"/>
                  </a:cubicBezTo>
                  <a:cubicBezTo>
                    <a:pt x="46547" y="3508"/>
                    <a:pt x="45944" y="2163"/>
                    <a:pt x="45244" y="865"/>
                  </a:cubicBezTo>
                  <a:cubicBezTo>
                    <a:pt x="45127" y="651"/>
                    <a:pt x="45022" y="429"/>
                    <a:pt x="44913" y="207"/>
                  </a:cubicBezTo>
                  <a:cubicBezTo>
                    <a:pt x="44880" y="178"/>
                    <a:pt x="44842" y="153"/>
                    <a:pt x="44817" y="115"/>
                  </a:cubicBezTo>
                  <a:cubicBezTo>
                    <a:pt x="44761" y="40"/>
                    <a:pt x="44695" y="0"/>
                    <a:pt x="44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4155025" y="707750"/>
              <a:ext cx="1394350" cy="2190425"/>
            </a:xfrm>
            <a:custGeom>
              <a:avLst/>
              <a:gdLst/>
              <a:ahLst/>
              <a:cxnLst/>
              <a:rect l="l" t="t" r="r" b="b"/>
              <a:pathLst>
                <a:path w="55774" h="87617" extrusionOk="0">
                  <a:moveTo>
                    <a:pt x="7329" y="1"/>
                  </a:moveTo>
                  <a:cubicBezTo>
                    <a:pt x="7303" y="1"/>
                    <a:pt x="7277" y="2"/>
                    <a:pt x="7250" y="5"/>
                  </a:cubicBezTo>
                  <a:cubicBezTo>
                    <a:pt x="6894" y="574"/>
                    <a:pt x="6538" y="1144"/>
                    <a:pt x="6186" y="1709"/>
                  </a:cubicBezTo>
                  <a:cubicBezTo>
                    <a:pt x="5248" y="3209"/>
                    <a:pt x="4398" y="4754"/>
                    <a:pt x="3602" y="6325"/>
                  </a:cubicBezTo>
                  <a:cubicBezTo>
                    <a:pt x="3037" y="7443"/>
                    <a:pt x="2517" y="8578"/>
                    <a:pt x="2048" y="9739"/>
                  </a:cubicBezTo>
                  <a:cubicBezTo>
                    <a:pt x="1223" y="11791"/>
                    <a:pt x="536" y="13889"/>
                    <a:pt x="193" y="16084"/>
                  </a:cubicBezTo>
                  <a:cubicBezTo>
                    <a:pt x="101" y="16675"/>
                    <a:pt x="13" y="17274"/>
                    <a:pt x="8" y="17877"/>
                  </a:cubicBezTo>
                  <a:cubicBezTo>
                    <a:pt x="4" y="18639"/>
                    <a:pt x="0" y="19393"/>
                    <a:pt x="109" y="20151"/>
                  </a:cubicBezTo>
                  <a:cubicBezTo>
                    <a:pt x="201" y="20834"/>
                    <a:pt x="318" y="21517"/>
                    <a:pt x="478" y="22187"/>
                  </a:cubicBezTo>
                  <a:cubicBezTo>
                    <a:pt x="917" y="24063"/>
                    <a:pt x="1575" y="25864"/>
                    <a:pt x="2379" y="27611"/>
                  </a:cubicBezTo>
                  <a:cubicBezTo>
                    <a:pt x="3267" y="29538"/>
                    <a:pt x="4272" y="31406"/>
                    <a:pt x="5286" y="33270"/>
                  </a:cubicBezTo>
                  <a:cubicBezTo>
                    <a:pt x="6023" y="34622"/>
                    <a:pt x="6764" y="35975"/>
                    <a:pt x="7481" y="37337"/>
                  </a:cubicBezTo>
                  <a:cubicBezTo>
                    <a:pt x="8034" y="38384"/>
                    <a:pt x="8519" y="39460"/>
                    <a:pt x="8984" y="40549"/>
                  </a:cubicBezTo>
                  <a:cubicBezTo>
                    <a:pt x="9755" y="42363"/>
                    <a:pt x="10362" y="44227"/>
                    <a:pt x="10861" y="46128"/>
                  </a:cubicBezTo>
                  <a:cubicBezTo>
                    <a:pt x="11112" y="47079"/>
                    <a:pt x="11305" y="48038"/>
                    <a:pt x="11489" y="49001"/>
                  </a:cubicBezTo>
                  <a:cubicBezTo>
                    <a:pt x="11606" y="49617"/>
                    <a:pt x="11707" y="50233"/>
                    <a:pt x="11774" y="50853"/>
                  </a:cubicBezTo>
                  <a:cubicBezTo>
                    <a:pt x="11845" y="51473"/>
                    <a:pt x="11958" y="52088"/>
                    <a:pt x="11954" y="52717"/>
                  </a:cubicBezTo>
                  <a:cubicBezTo>
                    <a:pt x="11954" y="52805"/>
                    <a:pt x="11975" y="52897"/>
                    <a:pt x="11983" y="52985"/>
                  </a:cubicBezTo>
                  <a:cubicBezTo>
                    <a:pt x="12008" y="53249"/>
                    <a:pt x="12042" y="53517"/>
                    <a:pt x="12054" y="53785"/>
                  </a:cubicBezTo>
                  <a:cubicBezTo>
                    <a:pt x="12105" y="55234"/>
                    <a:pt x="12092" y="56687"/>
                    <a:pt x="12067" y="58137"/>
                  </a:cubicBezTo>
                  <a:cubicBezTo>
                    <a:pt x="12054" y="58899"/>
                    <a:pt x="11908" y="59649"/>
                    <a:pt x="11900" y="60407"/>
                  </a:cubicBezTo>
                  <a:cubicBezTo>
                    <a:pt x="11900" y="60428"/>
                    <a:pt x="11891" y="60453"/>
                    <a:pt x="11891" y="60474"/>
                  </a:cubicBezTo>
                  <a:cubicBezTo>
                    <a:pt x="11820" y="60934"/>
                    <a:pt x="11736" y="61399"/>
                    <a:pt x="11686" y="61864"/>
                  </a:cubicBezTo>
                  <a:cubicBezTo>
                    <a:pt x="11611" y="62551"/>
                    <a:pt x="11476" y="63230"/>
                    <a:pt x="11347" y="63908"/>
                  </a:cubicBezTo>
                  <a:cubicBezTo>
                    <a:pt x="11083" y="65286"/>
                    <a:pt x="10785" y="66660"/>
                    <a:pt x="10547" y="68042"/>
                  </a:cubicBezTo>
                  <a:cubicBezTo>
                    <a:pt x="10379" y="68993"/>
                    <a:pt x="10308" y="69948"/>
                    <a:pt x="10220" y="70899"/>
                  </a:cubicBezTo>
                  <a:cubicBezTo>
                    <a:pt x="10132" y="71816"/>
                    <a:pt x="10233" y="72733"/>
                    <a:pt x="10362" y="73638"/>
                  </a:cubicBezTo>
                  <a:cubicBezTo>
                    <a:pt x="10488" y="74543"/>
                    <a:pt x="10723" y="75431"/>
                    <a:pt x="11049" y="76289"/>
                  </a:cubicBezTo>
                  <a:cubicBezTo>
                    <a:pt x="11334" y="77039"/>
                    <a:pt x="11640" y="77785"/>
                    <a:pt x="12000" y="78501"/>
                  </a:cubicBezTo>
                  <a:cubicBezTo>
                    <a:pt x="12846" y="80176"/>
                    <a:pt x="13763" y="81814"/>
                    <a:pt x="14769" y="83397"/>
                  </a:cubicBezTo>
                  <a:cubicBezTo>
                    <a:pt x="15384" y="84361"/>
                    <a:pt x="16096" y="85244"/>
                    <a:pt x="16938" y="86024"/>
                  </a:cubicBezTo>
                  <a:cubicBezTo>
                    <a:pt x="17416" y="86467"/>
                    <a:pt x="17948" y="86828"/>
                    <a:pt x="18538" y="87108"/>
                  </a:cubicBezTo>
                  <a:cubicBezTo>
                    <a:pt x="19248" y="87449"/>
                    <a:pt x="19969" y="87617"/>
                    <a:pt x="20702" y="87617"/>
                  </a:cubicBezTo>
                  <a:cubicBezTo>
                    <a:pt x="21212" y="87617"/>
                    <a:pt x="21727" y="87536"/>
                    <a:pt x="22249" y="87376"/>
                  </a:cubicBezTo>
                  <a:cubicBezTo>
                    <a:pt x="23254" y="87075"/>
                    <a:pt x="24117" y="86530"/>
                    <a:pt x="24896" y="85848"/>
                  </a:cubicBezTo>
                  <a:cubicBezTo>
                    <a:pt x="25927" y="84943"/>
                    <a:pt x="26798" y="83900"/>
                    <a:pt x="27510" y="82727"/>
                  </a:cubicBezTo>
                  <a:cubicBezTo>
                    <a:pt x="27983" y="81944"/>
                    <a:pt x="28444" y="81152"/>
                    <a:pt x="28909" y="80365"/>
                  </a:cubicBezTo>
                  <a:cubicBezTo>
                    <a:pt x="29303" y="79691"/>
                    <a:pt x="29705" y="79020"/>
                    <a:pt x="30161" y="78384"/>
                  </a:cubicBezTo>
                  <a:cubicBezTo>
                    <a:pt x="30802" y="77492"/>
                    <a:pt x="31481" y="76645"/>
                    <a:pt x="32356" y="75959"/>
                  </a:cubicBezTo>
                  <a:cubicBezTo>
                    <a:pt x="33453" y="75096"/>
                    <a:pt x="34689" y="74572"/>
                    <a:pt x="36059" y="74354"/>
                  </a:cubicBezTo>
                  <a:cubicBezTo>
                    <a:pt x="36503" y="74328"/>
                    <a:pt x="36947" y="74307"/>
                    <a:pt x="37390" y="74307"/>
                  </a:cubicBezTo>
                  <a:cubicBezTo>
                    <a:pt x="37948" y="74307"/>
                    <a:pt x="38506" y="74341"/>
                    <a:pt x="39062" y="74447"/>
                  </a:cubicBezTo>
                  <a:cubicBezTo>
                    <a:pt x="41194" y="74849"/>
                    <a:pt x="43079" y="75758"/>
                    <a:pt x="44729" y="77161"/>
                  </a:cubicBezTo>
                  <a:cubicBezTo>
                    <a:pt x="45173" y="77538"/>
                    <a:pt x="45596" y="77936"/>
                    <a:pt x="46010" y="78342"/>
                  </a:cubicBezTo>
                  <a:cubicBezTo>
                    <a:pt x="46538" y="78857"/>
                    <a:pt x="47070" y="79368"/>
                    <a:pt x="47640" y="79837"/>
                  </a:cubicBezTo>
                  <a:cubicBezTo>
                    <a:pt x="48021" y="80147"/>
                    <a:pt x="48410" y="80449"/>
                    <a:pt x="48825" y="80704"/>
                  </a:cubicBezTo>
                  <a:cubicBezTo>
                    <a:pt x="49324" y="81010"/>
                    <a:pt x="49839" y="81282"/>
                    <a:pt x="50417" y="81391"/>
                  </a:cubicBezTo>
                  <a:cubicBezTo>
                    <a:pt x="50705" y="81443"/>
                    <a:pt x="50992" y="81474"/>
                    <a:pt x="51276" y="81474"/>
                  </a:cubicBezTo>
                  <a:cubicBezTo>
                    <a:pt x="51743" y="81474"/>
                    <a:pt x="52202" y="81391"/>
                    <a:pt x="52649" y="81186"/>
                  </a:cubicBezTo>
                  <a:cubicBezTo>
                    <a:pt x="53097" y="80981"/>
                    <a:pt x="53516" y="80729"/>
                    <a:pt x="53902" y="80419"/>
                  </a:cubicBezTo>
                  <a:cubicBezTo>
                    <a:pt x="54530" y="79917"/>
                    <a:pt x="55150" y="79410"/>
                    <a:pt x="55774" y="78907"/>
                  </a:cubicBezTo>
                  <a:cubicBezTo>
                    <a:pt x="55703" y="78849"/>
                    <a:pt x="55648" y="78777"/>
                    <a:pt x="55640" y="78685"/>
                  </a:cubicBezTo>
                  <a:cubicBezTo>
                    <a:pt x="55619" y="78505"/>
                    <a:pt x="55636" y="78317"/>
                    <a:pt x="55577" y="78158"/>
                  </a:cubicBezTo>
                  <a:cubicBezTo>
                    <a:pt x="55485" y="77894"/>
                    <a:pt x="55497" y="77630"/>
                    <a:pt x="55493" y="77362"/>
                  </a:cubicBezTo>
                  <a:cubicBezTo>
                    <a:pt x="55489" y="77089"/>
                    <a:pt x="55342" y="76851"/>
                    <a:pt x="55359" y="76574"/>
                  </a:cubicBezTo>
                  <a:cubicBezTo>
                    <a:pt x="55384" y="76059"/>
                    <a:pt x="55167" y="75569"/>
                    <a:pt x="55208" y="75050"/>
                  </a:cubicBezTo>
                  <a:cubicBezTo>
                    <a:pt x="55087" y="74752"/>
                    <a:pt x="55091" y="74442"/>
                    <a:pt x="55087" y="74128"/>
                  </a:cubicBezTo>
                  <a:cubicBezTo>
                    <a:pt x="55083" y="74040"/>
                    <a:pt x="55074" y="73948"/>
                    <a:pt x="55045" y="73864"/>
                  </a:cubicBezTo>
                  <a:cubicBezTo>
                    <a:pt x="54982" y="73697"/>
                    <a:pt x="54957" y="73521"/>
                    <a:pt x="54957" y="73341"/>
                  </a:cubicBezTo>
                  <a:cubicBezTo>
                    <a:pt x="54953" y="73207"/>
                    <a:pt x="54961" y="73064"/>
                    <a:pt x="54915" y="72947"/>
                  </a:cubicBezTo>
                  <a:cubicBezTo>
                    <a:pt x="54831" y="72729"/>
                    <a:pt x="54831" y="72507"/>
                    <a:pt x="54819" y="72285"/>
                  </a:cubicBezTo>
                  <a:cubicBezTo>
                    <a:pt x="54815" y="72176"/>
                    <a:pt x="54802" y="72059"/>
                    <a:pt x="54764" y="71959"/>
                  </a:cubicBezTo>
                  <a:cubicBezTo>
                    <a:pt x="54702" y="71787"/>
                    <a:pt x="54697" y="71611"/>
                    <a:pt x="54689" y="71431"/>
                  </a:cubicBezTo>
                  <a:cubicBezTo>
                    <a:pt x="54681" y="71301"/>
                    <a:pt x="54681" y="71159"/>
                    <a:pt x="54635" y="71037"/>
                  </a:cubicBezTo>
                  <a:cubicBezTo>
                    <a:pt x="54568" y="70840"/>
                    <a:pt x="54559" y="70643"/>
                    <a:pt x="54551" y="70442"/>
                  </a:cubicBezTo>
                  <a:cubicBezTo>
                    <a:pt x="54547" y="70333"/>
                    <a:pt x="54547" y="70216"/>
                    <a:pt x="54509" y="70116"/>
                  </a:cubicBezTo>
                  <a:cubicBezTo>
                    <a:pt x="54434" y="69923"/>
                    <a:pt x="54425" y="69722"/>
                    <a:pt x="54417" y="69521"/>
                  </a:cubicBezTo>
                  <a:cubicBezTo>
                    <a:pt x="54417" y="69412"/>
                    <a:pt x="54417" y="69291"/>
                    <a:pt x="54379" y="69194"/>
                  </a:cubicBezTo>
                  <a:cubicBezTo>
                    <a:pt x="54237" y="68834"/>
                    <a:pt x="54333" y="68432"/>
                    <a:pt x="54165" y="68080"/>
                  </a:cubicBezTo>
                  <a:cubicBezTo>
                    <a:pt x="54170" y="67745"/>
                    <a:pt x="54111" y="67418"/>
                    <a:pt x="54027" y="67092"/>
                  </a:cubicBezTo>
                  <a:cubicBezTo>
                    <a:pt x="53990" y="66945"/>
                    <a:pt x="54015" y="66777"/>
                    <a:pt x="53973" y="66631"/>
                  </a:cubicBezTo>
                  <a:cubicBezTo>
                    <a:pt x="53856" y="66245"/>
                    <a:pt x="53826" y="65843"/>
                    <a:pt x="53768" y="65450"/>
                  </a:cubicBezTo>
                  <a:cubicBezTo>
                    <a:pt x="53709" y="65056"/>
                    <a:pt x="53579" y="64671"/>
                    <a:pt x="53592" y="64269"/>
                  </a:cubicBezTo>
                  <a:cubicBezTo>
                    <a:pt x="53395" y="63674"/>
                    <a:pt x="53365" y="63045"/>
                    <a:pt x="53231" y="62438"/>
                  </a:cubicBezTo>
                  <a:cubicBezTo>
                    <a:pt x="53123" y="61944"/>
                    <a:pt x="53030" y="61437"/>
                    <a:pt x="52921" y="60939"/>
                  </a:cubicBezTo>
                  <a:cubicBezTo>
                    <a:pt x="52880" y="60746"/>
                    <a:pt x="52838" y="60549"/>
                    <a:pt x="52796" y="60356"/>
                  </a:cubicBezTo>
                  <a:cubicBezTo>
                    <a:pt x="52733" y="60072"/>
                    <a:pt x="52704" y="59783"/>
                    <a:pt x="52628" y="59506"/>
                  </a:cubicBezTo>
                  <a:cubicBezTo>
                    <a:pt x="52193" y="57898"/>
                    <a:pt x="51874" y="56260"/>
                    <a:pt x="51368" y="54668"/>
                  </a:cubicBezTo>
                  <a:cubicBezTo>
                    <a:pt x="51167" y="53730"/>
                    <a:pt x="50848" y="52826"/>
                    <a:pt x="50576" y="51912"/>
                  </a:cubicBezTo>
                  <a:cubicBezTo>
                    <a:pt x="50119" y="50375"/>
                    <a:pt x="49550" y="48876"/>
                    <a:pt x="49030" y="47355"/>
                  </a:cubicBezTo>
                  <a:cubicBezTo>
                    <a:pt x="49022" y="47334"/>
                    <a:pt x="49014" y="47318"/>
                    <a:pt x="49005" y="47297"/>
                  </a:cubicBezTo>
                  <a:cubicBezTo>
                    <a:pt x="48603" y="46304"/>
                    <a:pt x="48193" y="45320"/>
                    <a:pt x="47803" y="44323"/>
                  </a:cubicBezTo>
                  <a:cubicBezTo>
                    <a:pt x="47669" y="43992"/>
                    <a:pt x="47514" y="43674"/>
                    <a:pt x="47380" y="43343"/>
                  </a:cubicBezTo>
                  <a:cubicBezTo>
                    <a:pt x="47053" y="42534"/>
                    <a:pt x="46681" y="41751"/>
                    <a:pt x="46308" y="40968"/>
                  </a:cubicBezTo>
                  <a:cubicBezTo>
                    <a:pt x="45780" y="39858"/>
                    <a:pt x="45219" y="38765"/>
                    <a:pt x="44662" y="37672"/>
                  </a:cubicBezTo>
                  <a:cubicBezTo>
                    <a:pt x="44348" y="37056"/>
                    <a:pt x="44029" y="36440"/>
                    <a:pt x="43678" y="35850"/>
                  </a:cubicBezTo>
                  <a:cubicBezTo>
                    <a:pt x="43485" y="35523"/>
                    <a:pt x="43313" y="35184"/>
                    <a:pt x="43120" y="34861"/>
                  </a:cubicBezTo>
                  <a:cubicBezTo>
                    <a:pt x="42790" y="34304"/>
                    <a:pt x="42421" y="33772"/>
                    <a:pt x="42111" y="33207"/>
                  </a:cubicBezTo>
                  <a:cubicBezTo>
                    <a:pt x="41512" y="32134"/>
                    <a:pt x="40783" y="31146"/>
                    <a:pt x="40155" y="30095"/>
                  </a:cubicBezTo>
                  <a:cubicBezTo>
                    <a:pt x="39895" y="29655"/>
                    <a:pt x="39564" y="29261"/>
                    <a:pt x="39280" y="28838"/>
                  </a:cubicBezTo>
                  <a:cubicBezTo>
                    <a:pt x="38831" y="28172"/>
                    <a:pt x="38379" y="27510"/>
                    <a:pt x="37918" y="26857"/>
                  </a:cubicBezTo>
                  <a:cubicBezTo>
                    <a:pt x="37621" y="26438"/>
                    <a:pt x="37315" y="26032"/>
                    <a:pt x="37009" y="25621"/>
                  </a:cubicBezTo>
                  <a:cubicBezTo>
                    <a:pt x="36570" y="25031"/>
                    <a:pt x="36113" y="24457"/>
                    <a:pt x="35690" y="23854"/>
                  </a:cubicBezTo>
                  <a:cubicBezTo>
                    <a:pt x="35334" y="23343"/>
                    <a:pt x="34919" y="22878"/>
                    <a:pt x="34551" y="22375"/>
                  </a:cubicBezTo>
                  <a:cubicBezTo>
                    <a:pt x="34304" y="22036"/>
                    <a:pt x="33990" y="21743"/>
                    <a:pt x="33747" y="21399"/>
                  </a:cubicBezTo>
                  <a:cubicBezTo>
                    <a:pt x="33579" y="21161"/>
                    <a:pt x="33361" y="20960"/>
                    <a:pt x="33206" y="20721"/>
                  </a:cubicBezTo>
                  <a:cubicBezTo>
                    <a:pt x="33030" y="20457"/>
                    <a:pt x="32817" y="20235"/>
                    <a:pt x="32603" y="20009"/>
                  </a:cubicBezTo>
                  <a:cubicBezTo>
                    <a:pt x="32574" y="19975"/>
                    <a:pt x="32536" y="19946"/>
                    <a:pt x="32515" y="19908"/>
                  </a:cubicBezTo>
                  <a:cubicBezTo>
                    <a:pt x="32394" y="19661"/>
                    <a:pt x="32193" y="19485"/>
                    <a:pt x="32013" y="19284"/>
                  </a:cubicBezTo>
                  <a:cubicBezTo>
                    <a:pt x="31837" y="19083"/>
                    <a:pt x="31690" y="18861"/>
                    <a:pt x="31510" y="18660"/>
                  </a:cubicBezTo>
                  <a:cubicBezTo>
                    <a:pt x="31334" y="18459"/>
                    <a:pt x="31141" y="18275"/>
                    <a:pt x="30953" y="18082"/>
                  </a:cubicBezTo>
                  <a:cubicBezTo>
                    <a:pt x="30924" y="18053"/>
                    <a:pt x="30894" y="18015"/>
                    <a:pt x="30873" y="17977"/>
                  </a:cubicBezTo>
                  <a:cubicBezTo>
                    <a:pt x="30764" y="17747"/>
                    <a:pt x="30576" y="17592"/>
                    <a:pt x="30404" y="17412"/>
                  </a:cubicBezTo>
                  <a:cubicBezTo>
                    <a:pt x="30266" y="17269"/>
                    <a:pt x="30094" y="17144"/>
                    <a:pt x="29994" y="16976"/>
                  </a:cubicBezTo>
                  <a:cubicBezTo>
                    <a:pt x="29768" y="16608"/>
                    <a:pt x="29441" y="16335"/>
                    <a:pt x="29152" y="16026"/>
                  </a:cubicBezTo>
                  <a:cubicBezTo>
                    <a:pt x="28984" y="15845"/>
                    <a:pt x="28779" y="15695"/>
                    <a:pt x="28649" y="15494"/>
                  </a:cubicBezTo>
                  <a:cubicBezTo>
                    <a:pt x="28440" y="15167"/>
                    <a:pt x="28163" y="14911"/>
                    <a:pt x="27895" y="14639"/>
                  </a:cubicBezTo>
                  <a:cubicBezTo>
                    <a:pt x="27443" y="14178"/>
                    <a:pt x="26982" y="13722"/>
                    <a:pt x="26530" y="13261"/>
                  </a:cubicBezTo>
                  <a:cubicBezTo>
                    <a:pt x="26404" y="13135"/>
                    <a:pt x="26266" y="13010"/>
                    <a:pt x="26174" y="12863"/>
                  </a:cubicBezTo>
                  <a:cubicBezTo>
                    <a:pt x="26065" y="12687"/>
                    <a:pt x="25931" y="12545"/>
                    <a:pt x="25789" y="12402"/>
                  </a:cubicBezTo>
                  <a:cubicBezTo>
                    <a:pt x="25143" y="11753"/>
                    <a:pt x="24494" y="11108"/>
                    <a:pt x="23849" y="10459"/>
                  </a:cubicBezTo>
                  <a:cubicBezTo>
                    <a:pt x="23753" y="10367"/>
                    <a:pt x="23665" y="10254"/>
                    <a:pt x="23548" y="10195"/>
                  </a:cubicBezTo>
                  <a:cubicBezTo>
                    <a:pt x="23288" y="10049"/>
                    <a:pt x="23100" y="9831"/>
                    <a:pt x="22894" y="9626"/>
                  </a:cubicBezTo>
                  <a:cubicBezTo>
                    <a:pt x="22429" y="9173"/>
                    <a:pt x="21977" y="8712"/>
                    <a:pt x="21512" y="8256"/>
                  </a:cubicBezTo>
                  <a:cubicBezTo>
                    <a:pt x="21290" y="8038"/>
                    <a:pt x="21085" y="7804"/>
                    <a:pt x="20804" y="7649"/>
                  </a:cubicBezTo>
                  <a:cubicBezTo>
                    <a:pt x="20691" y="7586"/>
                    <a:pt x="20607" y="7473"/>
                    <a:pt x="20511" y="7380"/>
                  </a:cubicBezTo>
                  <a:cubicBezTo>
                    <a:pt x="20239" y="7112"/>
                    <a:pt x="19971" y="6844"/>
                    <a:pt x="19698" y="6580"/>
                  </a:cubicBezTo>
                  <a:cubicBezTo>
                    <a:pt x="19606" y="6484"/>
                    <a:pt x="19514" y="6375"/>
                    <a:pt x="19401" y="6312"/>
                  </a:cubicBezTo>
                  <a:cubicBezTo>
                    <a:pt x="19120" y="6157"/>
                    <a:pt x="18919" y="5915"/>
                    <a:pt x="18693" y="5701"/>
                  </a:cubicBezTo>
                  <a:cubicBezTo>
                    <a:pt x="18534" y="5550"/>
                    <a:pt x="18392" y="5362"/>
                    <a:pt x="18203" y="5249"/>
                  </a:cubicBezTo>
                  <a:cubicBezTo>
                    <a:pt x="17935" y="5081"/>
                    <a:pt x="17722" y="4851"/>
                    <a:pt x="17495" y="4637"/>
                  </a:cubicBezTo>
                  <a:cubicBezTo>
                    <a:pt x="17382" y="4532"/>
                    <a:pt x="17286" y="4398"/>
                    <a:pt x="17152" y="4323"/>
                  </a:cubicBezTo>
                  <a:cubicBezTo>
                    <a:pt x="16875" y="4160"/>
                    <a:pt x="16666" y="3933"/>
                    <a:pt x="16440" y="3720"/>
                  </a:cubicBezTo>
                  <a:cubicBezTo>
                    <a:pt x="16360" y="3640"/>
                    <a:pt x="16285" y="3548"/>
                    <a:pt x="16189" y="3498"/>
                  </a:cubicBezTo>
                  <a:cubicBezTo>
                    <a:pt x="15946" y="3368"/>
                    <a:pt x="15765" y="3171"/>
                    <a:pt x="15577" y="2987"/>
                  </a:cubicBezTo>
                  <a:cubicBezTo>
                    <a:pt x="15418" y="2828"/>
                    <a:pt x="15254" y="2677"/>
                    <a:pt x="15058" y="2568"/>
                  </a:cubicBezTo>
                  <a:cubicBezTo>
                    <a:pt x="14898" y="2476"/>
                    <a:pt x="14785" y="2333"/>
                    <a:pt x="14748" y="2149"/>
                  </a:cubicBezTo>
                  <a:cubicBezTo>
                    <a:pt x="14710" y="2124"/>
                    <a:pt x="14672" y="2099"/>
                    <a:pt x="14635" y="2086"/>
                  </a:cubicBezTo>
                  <a:cubicBezTo>
                    <a:pt x="12415" y="1345"/>
                    <a:pt x="10174" y="687"/>
                    <a:pt x="7904" y="113"/>
                  </a:cubicBezTo>
                  <a:cubicBezTo>
                    <a:pt x="7715" y="65"/>
                    <a:pt x="7526" y="1"/>
                    <a:pt x="7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4083600" y="3893100"/>
              <a:ext cx="1633325" cy="1160025"/>
            </a:xfrm>
            <a:custGeom>
              <a:avLst/>
              <a:gdLst/>
              <a:ahLst/>
              <a:cxnLst/>
              <a:rect l="l" t="t" r="r" b="b"/>
              <a:pathLst>
                <a:path w="65333" h="46401" extrusionOk="0">
                  <a:moveTo>
                    <a:pt x="58361" y="0"/>
                  </a:moveTo>
                  <a:cubicBezTo>
                    <a:pt x="57700" y="0"/>
                    <a:pt x="57047" y="113"/>
                    <a:pt x="56415" y="314"/>
                  </a:cubicBezTo>
                  <a:cubicBezTo>
                    <a:pt x="54614" y="892"/>
                    <a:pt x="53211" y="1944"/>
                    <a:pt x="52444" y="3728"/>
                  </a:cubicBezTo>
                  <a:cubicBezTo>
                    <a:pt x="52398" y="3833"/>
                    <a:pt x="52348" y="3933"/>
                    <a:pt x="52294" y="4025"/>
                  </a:cubicBezTo>
                  <a:cubicBezTo>
                    <a:pt x="52207" y="4168"/>
                    <a:pt x="52048" y="4247"/>
                    <a:pt x="51881" y="4247"/>
                  </a:cubicBezTo>
                  <a:cubicBezTo>
                    <a:pt x="51823" y="4247"/>
                    <a:pt x="51764" y="4237"/>
                    <a:pt x="51707" y="4218"/>
                  </a:cubicBezTo>
                  <a:cubicBezTo>
                    <a:pt x="51343" y="4092"/>
                    <a:pt x="51033" y="3879"/>
                    <a:pt x="50731" y="3648"/>
                  </a:cubicBezTo>
                  <a:cubicBezTo>
                    <a:pt x="50593" y="3539"/>
                    <a:pt x="50455" y="3422"/>
                    <a:pt x="50321" y="3309"/>
                  </a:cubicBezTo>
                  <a:cubicBezTo>
                    <a:pt x="50074" y="3858"/>
                    <a:pt x="49827" y="4406"/>
                    <a:pt x="49617" y="4972"/>
                  </a:cubicBezTo>
                  <a:cubicBezTo>
                    <a:pt x="49600" y="5014"/>
                    <a:pt x="49584" y="5056"/>
                    <a:pt x="49567" y="5093"/>
                  </a:cubicBezTo>
                  <a:cubicBezTo>
                    <a:pt x="49257" y="5764"/>
                    <a:pt x="48951" y="6434"/>
                    <a:pt x="48633" y="7095"/>
                  </a:cubicBezTo>
                  <a:cubicBezTo>
                    <a:pt x="48323" y="7736"/>
                    <a:pt x="48030" y="8394"/>
                    <a:pt x="47665" y="9005"/>
                  </a:cubicBezTo>
                  <a:cubicBezTo>
                    <a:pt x="47330" y="9558"/>
                    <a:pt x="47096" y="10166"/>
                    <a:pt x="46706" y="10689"/>
                  </a:cubicBezTo>
                  <a:cubicBezTo>
                    <a:pt x="46384" y="11376"/>
                    <a:pt x="45915" y="11979"/>
                    <a:pt x="45542" y="12637"/>
                  </a:cubicBezTo>
                  <a:cubicBezTo>
                    <a:pt x="45173" y="13303"/>
                    <a:pt x="44738" y="13918"/>
                    <a:pt x="44306" y="14543"/>
                  </a:cubicBezTo>
                  <a:cubicBezTo>
                    <a:pt x="43917" y="15112"/>
                    <a:pt x="43519" y="15673"/>
                    <a:pt x="43104" y="16226"/>
                  </a:cubicBezTo>
                  <a:cubicBezTo>
                    <a:pt x="42865" y="16549"/>
                    <a:pt x="42593" y="16842"/>
                    <a:pt x="42338" y="17152"/>
                  </a:cubicBezTo>
                  <a:cubicBezTo>
                    <a:pt x="42199" y="17324"/>
                    <a:pt x="42078" y="17512"/>
                    <a:pt x="41931" y="17680"/>
                  </a:cubicBezTo>
                  <a:cubicBezTo>
                    <a:pt x="41789" y="17847"/>
                    <a:pt x="41592" y="17981"/>
                    <a:pt x="41475" y="18166"/>
                  </a:cubicBezTo>
                  <a:cubicBezTo>
                    <a:pt x="41123" y="18693"/>
                    <a:pt x="40646" y="19100"/>
                    <a:pt x="40210" y="19544"/>
                  </a:cubicBezTo>
                  <a:cubicBezTo>
                    <a:pt x="39381" y="20386"/>
                    <a:pt x="38539" y="21219"/>
                    <a:pt x="37697" y="22053"/>
                  </a:cubicBezTo>
                  <a:cubicBezTo>
                    <a:pt x="37508" y="22241"/>
                    <a:pt x="37328" y="22438"/>
                    <a:pt x="37085" y="22572"/>
                  </a:cubicBezTo>
                  <a:cubicBezTo>
                    <a:pt x="36972" y="22635"/>
                    <a:pt x="36884" y="22744"/>
                    <a:pt x="36788" y="22836"/>
                  </a:cubicBezTo>
                  <a:cubicBezTo>
                    <a:pt x="36641" y="22974"/>
                    <a:pt x="36507" y="23125"/>
                    <a:pt x="36319" y="23213"/>
                  </a:cubicBezTo>
                  <a:cubicBezTo>
                    <a:pt x="36260" y="23242"/>
                    <a:pt x="36206" y="23284"/>
                    <a:pt x="36164" y="23334"/>
                  </a:cubicBezTo>
                  <a:cubicBezTo>
                    <a:pt x="35703" y="23828"/>
                    <a:pt x="35133" y="24184"/>
                    <a:pt x="34597" y="24582"/>
                  </a:cubicBezTo>
                  <a:cubicBezTo>
                    <a:pt x="33781" y="25194"/>
                    <a:pt x="32960" y="25810"/>
                    <a:pt x="32084" y="26346"/>
                  </a:cubicBezTo>
                  <a:cubicBezTo>
                    <a:pt x="31552" y="26672"/>
                    <a:pt x="31025" y="26999"/>
                    <a:pt x="30497" y="27330"/>
                  </a:cubicBezTo>
                  <a:cubicBezTo>
                    <a:pt x="28868" y="28352"/>
                    <a:pt x="27117" y="29144"/>
                    <a:pt x="25404" y="30002"/>
                  </a:cubicBezTo>
                  <a:cubicBezTo>
                    <a:pt x="24964" y="30220"/>
                    <a:pt x="24499" y="30379"/>
                    <a:pt x="24051" y="30572"/>
                  </a:cubicBezTo>
                  <a:cubicBezTo>
                    <a:pt x="23762" y="30693"/>
                    <a:pt x="23481" y="30836"/>
                    <a:pt x="23192" y="30949"/>
                  </a:cubicBezTo>
                  <a:cubicBezTo>
                    <a:pt x="22195" y="31338"/>
                    <a:pt x="21190" y="31699"/>
                    <a:pt x="20181" y="32050"/>
                  </a:cubicBezTo>
                  <a:cubicBezTo>
                    <a:pt x="19469" y="32302"/>
                    <a:pt x="18748" y="32528"/>
                    <a:pt x="18024" y="32750"/>
                  </a:cubicBezTo>
                  <a:cubicBezTo>
                    <a:pt x="17027" y="33056"/>
                    <a:pt x="16026" y="33361"/>
                    <a:pt x="15004" y="33583"/>
                  </a:cubicBezTo>
                  <a:cubicBezTo>
                    <a:pt x="14526" y="33684"/>
                    <a:pt x="14053" y="33805"/>
                    <a:pt x="13575" y="33906"/>
                  </a:cubicBezTo>
                  <a:cubicBezTo>
                    <a:pt x="13098" y="34011"/>
                    <a:pt x="12629" y="34145"/>
                    <a:pt x="12139" y="34191"/>
                  </a:cubicBezTo>
                  <a:cubicBezTo>
                    <a:pt x="11829" y="34325"/>
                    <a:pt x="11481" y="34295"/>
                    <a:pt x="11167" y="34413"/>
                  </a:cubicBezTo>
                  <a:cubicBezTo>
                    <a:pt x="11106" y="34436"/>
                    <a:pt x="11039" y="34441"/>
                    <a:pt x="10971" y="34441"/>
                  </a:cubicBezTo>
                  <a:cubicBezTo>
                    <a:pt x="10914" y="34441"/>
                    <a:pt x="10855" y="34437"/>
                    <a:pt x="10799" y="34437"/>
                  </a:cubicBezTo>
                  <a:cubicBezTo>
                    <a:pt x="10787" y="34437"/>
                    <a:pt x="10776" y="34438"/>
                    <a:pt x="10765" y="34438"/>
                  </a:cubicBezTo>
                  <a:cubicBezTo>
                    <a:pt x="10681" y="34509"/>
                    <a:pt x="10589" y="34572"/>
                    <a:pt x="10514" y="34651"/>
                  </a:cubicBezTo>
                  <a:cubicBezTo>
                    <a:pt x="10103" y="35066"/>
                    <a:pt x="9634" y="35405"/>
                    <a:pt x="9115" y="35665"/>
                  </a:cubicBezTo>
                  <a:cubicBezTo>
                    <a:pt x="8658" y="35895"/>
                    <a:pt x="8193" y="36113"/>
                    <a:pt x="7724" y="36319"/>
                  </a:cubicBezTo>
                  <a:cubicBezTo>
                    <a:pt x="7175" y="36561"/>
                    <a:pt x="6614" y="36775"/>
                    <a:pt x="6065" y="37018"/>
                  </a:cubicBezTo>
                  <a:cubicBezTo>
                    <a:pt x="4591" y="37667"/>
                    <a:pt x="3364" y="38639"/>
                    <a:pt x="2375" y="39912"/>
                  </a:cubicBezTo>
                  <a:cubicBezTo>
                    <a:pt x="1249" y="41370"/>
                    <a:pt x="558" y="43016"/>
                    <a:pt x="206" y="44809"/>
                  </a:cubicBezTo>
                  <a:cubicBezTo>
                    <a:pt x="101" y="45332"/>
                    <a:pt x="1" y="45860"/>
                    <a:pt x="34" y="46400"/>
                  </a:cubicBezTo>
                  <a:cubicBezTo>
                    <a:pt x="302" y="46379"/>
                    <a:pt x="570" y="46379"/>
                    <a:pt x="834" y="46342"/>
                  </a:cubicBezTo>
                  <a:cubicBezTo>
                    <a:pt x="2007" y="46170"/>
                    <a:pt x="3175" y="46006"/>
                    <a:pt x="4340" y="45805"/>
                  </a:cubicBezTo>
                  <a:cubicBezTo>
                    <a:pt x="6300" y="45470"/>
                    <a:pt x="8243" y="45068"/>
                    <a:pt x="10174" y="44595"/>
                  </a:cubicBezTo>
                  <a:cubicBezTo>
                    <a:pt x="15343" y="43326"/>
                    <a:pt x="20361" y="41621"/>
                    <a:pt x="25224" y="39447"/>
                  </a:cubicBezTo>
                  <a:cubicBezTo>
                    <a:pt x="34124" y="35464"/>
                    <a:pt x="42149" y="30153"/>
                    <a:pt x="49307" y="23535"/>
                  </a:cubicBezTo>
                  <a:cubicBezTo>
                    <a:pt x="53584" y="19581"/>
                    <a:pt x="57433" y="15242"/>
                    <a:pt x="60851" y="10530"/>
                  </a:cubicBezTo>
                  <a:cubicBezTo>
                    <a:pt x="62338" y="8486"/>
                    <a:pt x="63728" y="6383"/>
                    <a:pt x="65031" y="4222"/>
                  </a:cubicBezTo>
                  <a:cubicBezTo>
                    <a:pt x="65148" y="4034"/>
                    <a:pt x="65295" y="3858"/>
                    <a:pt x="65332" y="3632"/>
                  </a:cubicBezTo>
                  <a:cubicBezTo>
                    <a:pt x="65240" y="3535"/>
                    <a:pt x="65140" y="3443"/>
                    <a:pt x="65056" y="3343"/>
                  </a:cubicBezTo>
                  <a:cubicBezTo>
                    <a:pt x="64093" y="2237"/>
                    <a:pt x="62949" y="1361"/>
                    <a:pt x="61617" y="742"/>
                  </a:cubicBezTo>
                  <a:cubicBezTo>
                    <a:pt x="60738" y="335"/>
                    <a:pt x="59812" y="105"/>
                    <a:pt x="58853" y="21"/>
                  </a:cubicBezTo>
                  <a:cubicBezTo>
                    <a:pt x="58689" y="7"/>
                    <a:pt x="58525" y="0"/>
                    <a:pt x="58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2245075" y="3557125"/>
              <a:ext cx="1385675" cy="1083150"/>
            </a:xfrm>
            <a:custGeom>
              <a:avLst/>
              <a:gdLst/>
              <a:ahLst/>
              <a:cxnLst/>
              <a:rect l="l" t="t" r="r" b="b"/>
              <a:pathLst>
                <a:path w="55427" h="43326" extrusionOk="0">
                  <a:moveTo>
                    <a:pt x="11733" y="0"/>
                  </a:moveTo>
                  <a:cubicBezTo>
                    <a:pt x="10693" y="0"/>
                    <a:pt x="9684" y="200"/>
                    <a:pt x="8691" y="501"/>
                  </a:cubicBezTo>
                  <a:cubicBezTo>
                    <a:pt x="7443" y="874"/>
                    <a:pt x="6266" y="1401"/>
                    <a:pt x="5131" y="2034"/>
                  </a:cubicBezTo>
                  <a:cubicBezTo>
                    <a:pt x="3368" y="3010"/>
                    <a:pt x="1738" y="4183"/>
                    <a:pt x="168" y="5439"/>
                  </a:cubicBezTo>
                  <a:cubicBezTo>
                    <a:pt x="101" y="5494"/>
                    <a:pt x="55" y="5573"/>
                    <a:pt x="0" y="5644"/>
                  </a:cubicBezTo>
                  <a:cubicBezTo>
                    <a:pt x="13" y="5753"/>
                    <a:pt x="4" y="5871"/>
                    <a:pt x="38" y="5975"/>
                  </a:cubicBezTo>
                  <a:cubicBezTo>
                    <a:pt x="138" y="6248"/>
                    <a:pt x="231" y="6520"/>
                    <a:pt x="360" y="6779"/>
                  </a:cubicBezTo>
                  <a:cubicBezTo>
                    <a:pt x="1047" y="8132"/>
                    <a:pt x="1717" y="9494"/>
                    <a:pt x="2404" y="10846"/>
                  </a:cubicBezTo>
                  <a:cubicBezTo>
                    <a:pt x="2677" y="11383"/>
                    <a:pt x="2957" y="11915"/>
                    <a:pt x="3271" y="12430"/>
                  </a:cubicBezTo>
                  <a:cubicBezTo>
                    <a:pt x="3456" y="12731"/>
                    <a:pt x="3611" y="13054"/>
                    <a:pt x="3795" y="13360"/>
                  </a:cubicBezTo>
                  <a:cubicBezTo>
                    <a:pt x="4126" y="13912"/>
                    <a:pt x="4478" y="14453"/>
                    <a:pt x="4809" y="15006"/>
                  </a:cubicBezTo>
                  <a:cubicBezTo>
                    <a:pt x="5307" y="15852"/>
                    <a:pt x="5843" y="16668"/>
                    <a:pt x="6383" y="17485"/>
                  </a:cubicBezTo>
                  <a:cubicBezTo>
                    <a:pt x="6601" y="17820"/>
                    <a:pt x="6844" y="18139"/>
                    <a:pt x="7075" y="18465"/>
                  </a:cubicBezTo>
                  <a:cubicBezTo>
                    <a:pt x="7431" y="18976"/>
                    <a:pt x="7770" y="19500"/>
                    <a:pt x="8138" y="20003"/>
                  </a:cubicBezTo>
                  <a:cubicBezTo>
                    <a:pt x="8402" y="20359"/>
                    <a:pt x="8658" y="20727"/>
                    <a:pt x="8943" y="21062"/>
                  </a:cubicBezTo>
                  <a:cubicBezTo>
                    <a:pt x="9202" y="21368"/>
                    <a:pt x="9424" y="21703"/>
                    <a:pt x="9697" y="21996"/>
                  </a:cubicBezTo>
                  <a:cubicBezTo>
                    <a:pt x="9952" y="22277"/>
                    <a:pt x="10174" y="22583"/>
                    <a:pt x="10409" y="22880"/>
                  </a:cubicBezTo>
                  <a:cubicBezTo>
                    <a:pt x="10559" y="23073"/>
                    <a:pt x="10710" y="23265"/>
                    <a:pt x="10882" y="23441"/>
                  </a:cubicBezTo>
                  <a:cubicBezTo>
                    <a:pt x="10974" y="23538"/>
                    <a:pt x="11087" y="23621"/>
                    <a:pt x="11154" y="23734"/>
                  </a:cubicBezTo>
                  <a:cubicBezTo>
                    <a:pt x="11364" y="24086"/>
                    <a:pt x="11665" y="24350"/>
                    <a:pt x="11942" y="24639"/>
                  </a:cubicBezTo>
                  <a:cubicBezTo>
                    <a:pt x="12017" y="24719"/>
                    <a:pt x="12105" y="24798"/>
                    <a:pt x="12155" y="24890"/>
                  </a:cubicBezTo>
                  <a:cubicBezTo>
                    <a:pt x="12277" y="25112"/>
                    <a:pt x="12457" y="25280"/>
                    <a:pt x="12628" y="25452"/>
                  </a:cubicBezTo>
                  <a:cubicBezTo>
                    <a:pt x="12959" y="25787"/>
                    <a:pt x="13290" y="26114"/>
                    <a:pt x="13617" y="26453"/>
                  </a:cubicBezTo>
                  <a:cubicBezTo>
                    <a:pt x="13743" y="26578"/>
                    <a:pt x="13847" y="26725"/>
                    <a:pt x="13956" y="26863"/>
                  </a:cubicBezTo>
                  <a:cubicBezTo>
                    <a:pt x="14291" y="27282"/>
                    <a:pt x="14668" y="27667"/>
                    <a:pt x="15087" y="27998"/>
                  </a:cubicBezTo>
                  <a:cubicBezTo>
                    <a:pt x="15280" y="28149"/>
                    <a:pt x="15468" y="28304"/>
                    <a:pt x="15644" y="28476"/>
                  </a:cubicBezTo>
                  <a:cubicBezTo>
                    <a:pt x="16009" y="28836"/>
                    <a:pt x="16369" y="29200"/>
                    <a:pt x="16737" y="29556"/>
                  </a:cubicBezTo>
                  <a:cubicBezTo>
                    <a:pt x="16846" y="29670"/>
                    <a:pt x="16951" y="29795"/>
                    <a:pt x="17085" y="29871"/>
                  </a:cubicBezTo>
                  <a:cubicBezTo>
                    <a:pt x="17324" y="30005"/>
                    <a:pt x="17500" y="30201"/>
                    <a:pt x="17692" y="30386"/>
                  </a:cubicBezTo>
                  <a:cubicBezTo>
                    <a:pt x="17822" y="30511"/>
                    <a:pt x="17931" y="30666"/>
                    <a:pt x="18082" y="30750"/>
                  </a:cubicBezTo>
                  <a:cubicBezTo>
                    <a:pt x="18513" y="30997"/>
                    <a:pt x="18790" y="31437"/>
                    <a:pt x="19229" y="31663"/>
                  </a:cubicBezTo>
                  <a:cubicBezTo>
                    <a:pt x="19657" y="32053"/>
                    <a:pt x="20122" y="32400"/>
                    <a:pt x="20582" y="32744"/>
                  </a:cubicBezTo>
                  <a:cubicBezTo>
                    <a:pt x="20762" y="32878"/>
                    <a:pt x="20947" y="33004"/>
                    <a:pt x="21114" y="33146"/>
                  </a:cubicBezTo>
                  <a:cubicBezTo>
                    <a:pt x="21701" y="33632"/>
                    <a:pt x="22333" y="34042"/>
                    <a:pt x="22945" y="34482"/>
                  </a:cubicBezTo>
                  <a:cubicBezTo>
                    <a:pt x="23468" y="34859"/>
                    <a:pt x="24013" y="35211"/>
                    <a:pt x="24557" y="35559"/>
                  </a:cubicBezTo>
                  <a:cubicBezTo>
                    <a:pt x="25173" y="35956"/>
                    <a:pt x="25801" y="36338"/>
                    <a:pt x="26425" y="36727"/>
                  </a:cubicBezTo>
                  <a:cubicBezTo>
                    <a:pt x="27200" y="37209"/>
                    <a:pt x="28000" y="37649"/>
                    <a:pt x="28804" y="38076"/>
                  </a:cubicBezTo>
                  <a:cubicBezTo>
                    <a:pt x="30120" y="38779"/>
                    <a:pt x="31468" y="39425"/>
                    <a:pt x="32855" y="39982"/>
                  </a:cubicBezTo>
                  <a:cubicBezTo>
                    <a:pt x="33621" y="40287"/>
                    <a:pt x="34388" y="40589"/>
                    <a:pt x="35162" y="40857"/>
                  </a:cubicBezTo>
                  <a:cubicBezTo>
                    <a:pt x="36465" y="41309"/>
                    <a:pt x="37776" y="41732"/>
                    <a:pt x="39125" y="42047"/>
                  </a:cubicBezTo>
                  <a:cubicBezTo>
                    <a:pt x="39837" y="42210"/>
                    <a:pt x="40536" y="42444"/>
                    <a:pt x="41265" y="42541"/>
                  </a:cubicBezTo>
                  <a:cubicBezTo>
                    <a:pt x="41508" y="42671"/>
                    <a:pt x="41784" y="42641"/>
                    <a:pt x="42044" y="42700"/>
                  </a:cubicBezTo>
                  <a:cubicBezTo>
                    <a:pt x="42455" y="42796"/>
                    <a:pt x="42861" y="42909"/>
                    <a:pt x="43288" y="42930"/>
                  </a:cubicBezTo>
                  <a:cubicBezTo>
                    <a:pt x="43376" y="42934"/>
                    <a:pt x="43464" y="42955"/>
                    <a:pt x="43548" y="42985"/>
                  </a:cubicBezTo>
                  <a:cubicBezTo>
                    <a:pt x="43694" y="43043"/>
                    <a:pt x="43849" y="43052"/>
                    <a:pt x="44009" y="43056"/>
                  </a:cubicBezTo>
                  <a:cubicBezTo>
                    <a:pt x="44138" y="43060"/>
                    <a:pt x="44281" y="43052"/>
                    <a:pt x="44402" y="43094"/>
                  </a:cubicBezTo>
                  <a:cubicBezTo>
                    <a:pt x="44620" y="43177"/>
                    <a:pt x="44838" y="43173"/>
                    <a:pt x="45060" y="43198"/>
                  </a:cubicBezTo>
                  <a:cubicBezTo>
                    <a:pt x="45303" y="43219"/>
                    <a:pt x="45542" y="43282"/>
                    <a:pt x="45780" y="43320"/>
                  </a:cubicBezTo>
                  <a:cubicBezTo>
                    <a:pt x="45814" y="43324"/>
                    <a:pt x="45847" y="43325"/>
                    <a:pt x="45881" y="43325"/>
                  </a:cubicBezTo>
                  <a:cubicBezTo>
                    <a:pt x="45914" y="43325"/>
                    <a:pt x="45948" y="43324"/>
                    <a:pt x="45981" y="43324"/>
                  </a:cubicBezTo>
                  <a:cubicBezTo>
                    <a:pt x="46015" y="42934"/>
                    <a:pt x="45877" y="42570"/>
                    <a:pt x="45801" y="42201"/>
                  </a:cubicBezTo>
                  <a:cubicBezTo>
                    <a:pt x="45504" y="40673"/>
                    <a:pt x="45139" y="39152"/>
                    <a:pt x="44859" y="37619"/>
                  </a:cubicBezTo>
                  <a:cubicBezTo>
                    <a:pt x="44695" y="36740"/>
                    <a:pt x="44524" y="35864"/>
                    <a:pt x="44486" y="34972"/>
                  </a:cubicBezTo>
                  <a:cubicBezTo>
                    <a:pt x="44478" y="34838"/>
                    <a:pt x="44453" y="34704"/>
                    <a:pt x="44436" y="34574"/>
                  </a:cubicBezTo>
                  <a:cubicBezTo>
                    <a:pt x="44385" y="34151"/>
                    <a:pt x="44381" y="33728"/>
                    <a:pt x="44440" y="33305"/>
                  </a:cubicBezTo>
                  <a:cubicBezTo>
                    <a:pt x="44457" y="33171"/>
                    <a:pt x="44486" y="33037"/>
                    <a:pt x="44486" y="32907"/>
                  </a:cubicBezTo>
                  <a:cubicBezTo>
                    <a:pt x="44494" y="32543"/>
                    <a:pt x="44574" y="32195"/>
                    <a:pt x="44662" y="31852"/>
                  </a:cubicBezTo>
                  <a:cubicBezTo>
                    <a:pt x="44905" y="30901"/>
                    <a:pt x="45353" y="30067"/>
                    <a:pt x="46036" y="29360"/>
                  </a:cubicBezTo>
                  <a:cubicBezTo>
                    <a:pt x="46631" y="28744"/>
                    <a:pt x="47292" y="28220"/>
                    <a:pt x="48021" y="27776"/>
                  </a:cubicBezTo>
                  <a:cubicBezTo>
                    <a:pt x="48574" y="27441"/>
                    <a:pt x="49144" y="27131"/>
                    <a:pt x="49696" y="26796"/>
                  </a:cubicBezTo>
                  <a:cubicBezTo>
                    <a:pt x="50249" y="26461"/>
                    <a:pt x="50806" y="26130"/>
                    <a:pt x="51347" y="25770"/>
                  </a:cubicBezTo>
                  <a:cubicBezTo>
                    <a:pt x="52285" y="25146"/>
                    <a:pt x="53072" y="24354"/>
                    <a:pt x="53701" y="23420"/>
                  </a:cubicBezTo>
                  <a:cubicBezTo>
                    <a:pt x="54685" y="21959"/>
                    <a:pt x="55196" y="20333"/>
                    <a:pt x="55338" y="18591"/>
                  </a:cubicBezTo>
                  <a:cubicBezTo>
                    <a:pt x="55426" y="17565"/>
                    <a:pt x="55334" y="16539"/>
                    <a:pt x="55087" y="15533"/>
                  </a:cubicBezTo>
                  <a:cubicBezTo>
                    <a:pt x="54756" y="14189"/>
                    <a:pt x="54157" y="12978"/>
                    <a:pt x="53253" y="11927"/>
                  </a:cubicBezTo>
                  <a:cubicBezTo>
                    <a:pt x="52222" y="10721"/>
                    <a:pt x="50974" y="9799"/>
                    <a:pt x="49542" y="9121"/>
                  </a:cubicBezTo>
                  <a:cubicBezTo>
                    <a:pt x="48587" y="8673"/>
                    <a:pt x="47598" y="8333"/>
                    <a:pt x="46576" y="8086"/>
                  </a:cubicBezTo>
                  <a:cubicBezTo>
                    <a:pt x="45382" y="7797"/>
                    <a:pt x="44172" y="7588"/>
                    <a:pt x="42945" y="7517"/>
                  </a:cubicBezTo>
                  <a:cubicBezTo>
                    <a:pt x="42836" y="7508"/>
                    <a:pt x="42718" y="7512"/>
                    <a:pt x="42614" y="7487"/>
                  </a:cubicBezTo>
                  <a:cubicBezTo>
                    <a:pt x="42304" y="7412"/>
                    <a:pt x="41990" y="7412"/>
                    <a:pt x="41680" y="7412"/>
                  </a:cubicBezTo>
                  <a:cubicBezTo>
                    <a:pt x="41491" y="7411"/>
                    <a:pt x="41303" y="7411"/>
                    <a:pt x="41115" y="7411"/>
                  </a:cubicBezTo>
                  <a:cubicBezTo>
                    <a:pt x="40379" y="7411"/>
                    <a:pt x="39644" y="7415"/>
                    <a:pt x="38909" y="7415"/>
                  </a:cubicBezTo>
                  <a:cubicBezTo>
                    <a:pt x="38582" y="7415"/>
                    <a:pt x="38254" y="7414"/>
                    <a:pt x="37927" y="7412"/>
                  </a:cubicBezTo>
                  <a:cubicBezTo>
                    <a:pt x="37916" y="7412"/>
                    <a:pt x="37905" y="7412"/>
                    <a:pt x="37894" y="7412"/>
                  </a:cubicBezTo>
                  <a:cubicBezTo>
                    <a:pt x="37411" y="7412"/>
                    <a:pt x="36936" y="7500"/>
                    <a:pt x="36457" y="7508"/>
                  </a:cubicBezTo>
                  <a:cubicBezTo>
                    <a:pt x="34781" y="7525"/>
                    <a:pt x="33110" y="7546"/>
                    <a:pt x="31435" y="7546"/>
                  </a:cubicBezTo>
                  <a:cubicBezTo>
                    <a:pt x="31397" y="7546"/>
                    <a:pt x="31359" y="7546"/>
                    <a:pt x="31321" y="7546"/>
                  </a:cubicBezTo>
                  <a:cubicBezTo>
                    <a:pt x="30668" y="7546"/>
                    <a:pt x="30014" y="7512"/>
                    <a:pt x="29361" y="7433"/>
                  </a:cubicBezTo>
                  <a:cubicBezTo>
                    <a:pt x="28700" y="7353"/>
                    <a:pt x="28038" y="7270"/>
                    <a:pt x="27376" y="7148"/>
                  </a:cubicBezTo>
                  <a:cubicBezTo>
                    <a:pt x="25332" y="6767"/>
                    <a:pt x="23431" y="6030"/>
                    <a:pt x="21717" y="4844"/>
                  </a:cubicBezTo>
                  <a:cubicBezTo>
                    <a:pt x="21315" y="4564"/>
                    <a:pt x="20917" y="4275"/>
                    <a:pt x="20524" y="3977"/>
                  </a:cubicBezTo>
                  <a:cubicBezTo>
                    <a:pt x="19648" y="3320"/>
                    <a:pt x="18798" y="2637"/>
                    <a:pt x="17898" y="2013"/>
                  </a:cubicBezTo>
                  <a:cubicBezTo>
                    <a:pt x="17144" y="1485"/>
                    <a:pt x="16352" y="1033"/>
                    <a:pt x="15506" y="673"/>
                  </a:cubicBezTo>
                  <a:cubicBezTo>
                    <a:pt x="14953" y="438"/>
                    <a:pt x="14375" y="271"/>
                    <a:pt x="13780" y="145"/>
                  </a:cubicBezTo>
                  <a:cubicBezTo>
                    <a:pt x="13165" y="11"/>
                    <a:pt x="12540" y="15"/>
                    <a:pt x="11916" y="2"/>
                  </a:cubicBezTo>
                  <a:cubicBezTo>
                    <a:pt x="11855" y="1"/>
                    <a:pt x="11794" y="0"/>
                    <a:pt x="11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4352700" y="3738225"/>
              <a:ext cx="988925" cy="1015925"/>
            </a:xfrm>
            <a:custGeom>
              <a:avLst/>
              <a:gdLst/>
              <a:ahLst/>
              <a:cxnLst/>
              <a:rect l="l" t="t" r="r" b="b"/>
              <a:pathLst>
                <a:path w="39557" h="40637" extrusionOk="0">
                  <a:moveTo>
                    <a:pt x="35330" y="1"/>
                  </a:moveTo>
                  <a:cubicBezTo>
                    <a:pt x="34763" y="1"/>
                    <a:pt x="34194" y="83"/>
                    <a:pt x="33626" y="231"/>
                  </a:cubicBezTo>
                  <a:cubicBezTo>
                    <a:pt x="32571" y="503"/>
                    <a:pt x="31645" y="1022"/>
                    <a:pt x="30828" y="1743"/>
                  </a:cubicBezTo>
                  <a:cubicBezTo>
                    <a:pt x="30439" y="2086"/>
                    <a:pt x="30120" y="2488"/>
                    <a:pt x="29873" y="2945"/>
                  </a:cubicBezTo>
                  <a:cubicBezTo>
                    <a:pt x="29530" y="3577"/>
                    <a:pt x="29484" y="4214"/>
                    <a:pt x="29911" y="4838"/>
                  </a:cubicBezTo>
                  <a:cubicBezTo>
                    <a:pt x="30049" y="5043"/>
                    <a:pt x="30166" y="5261"/>
                    <a:pt x="30267" y="5483"/>
                  </a:cubicBezTo>
                  <a:cubicBezTo>
                    <a:pt x="30338" y="5642"/>
                    <a:pt x="30393" y="5818"/>
                    <a:pt x="30409" y="5994"/>
                  </a:cubicBezTo>
                  <a:cubicBezTo>
                    <a:pt x="30443" y="6325"/>
                    <a:pt x="30439" y="6660"/>
                    <a:pt x="30359" y="6991"/>
                  </a:cubicBezTo>
                  <a:cubicBezTo>
                    <a:pt x="30108" y="8013"/>
                    <a:pt x="29764" y="9001"/>
                    <a:pt x="29316" y="9952"/>
                  </a:cubicBezTo>
                  <a:cubicBezTo>
                    <a:pt x="29056" y="10501"/>
                    <a:pt x="28709" y="10995"/>
                    <a:pt x="28252" y="11401"/>
                  </a:cubicBezTo>
                  <a:cubicBezTo>
                    <a:pt x="27846" y="11762"/>
                    <a:pt x="27389" y="12038"/>
                    <a:pt x="26857" y="12164"/>
                  </a:cubicBezTo>
                  <a:cubicBezTo>
                    <a:pt x="26645" y="12213"/>
                    <a:pt x="26432" y="12241"/>
                    <a:pt x="26221" y="12241"/>
                  </a:cubicBezTo>
                  <a:cubicBezTo>
                    <a:pt x="25947" y="12241"/>
                    <a:pt x="25675" y="12195"/>
                    <a:pt x="25408" y="12088"/>
                  </a:cubicBezTo>
                  <a:cubicBezTo>
                    <a:pt x="25115" y="11971"/>
                    <a:pt x="24855" y="11795"/>
                    <a:pt x="24633" y="11573"/>
                  </a:cubicBezTo>
                  <a:cubicBezTo>
                    <a:pt x="24395" y="11339"/>
                    <a:pt x="24156" y="11100"/>
                    <a:pt x="23946" y="10844"/>
                  </a:cubicBezTo>
                  <a:cubicBezTo>
                    <a:pt x="23381" y="10162"/>
                    <a:pt x="22694" y="9638"/>
                    <a:pt x="21919" y="9228"/>
                  </a:cubicBezTo>
                  <a:cubicBezTo>
                    <a:pt x="20809" y="8633"/>
                    <a:pt x="19611" y="8423"/>
                    <a:pt x="18376" y="8356"/>
                  </a:cubicBezTo>
                  <a:cubicBezTo>
                    <a:pt x="18266" y="8351"/>
                    <a:pt x="18157" y="8348"/>
                    <a:pt x="18047" y="8348"/>
                  </a:cubicBezTo>
                  <a:cubicBezTo>
                    <a:pt x="17355" y="8348"/>
                    <a:pt x="16668" y="8455"/>
                    <a:pt x="15984" y="8578"/>
                  </a:cubicBezTo>
                  <a:cubicBezTo>
                    <a:pt x="14769" y="8796"/>
                    <a:pt x="13609" y="9182"/>
                    <a:pt x="12504" y="9726"/>
                  </a:cubicBezTo>
                  <a:cubicBezTo>
                    <a:pt x="10723" y="10601"/>
                    <a:pt x="9165" y="11791"/>
                    <a:pt x="7745" y="13161"/>
                  </a:cubicBezTo>
                  <a:cubicBezTo>
                    <a:pt x="7456" y="13437"/>
                    <a:pt x="7201" y="13747"/>
                    <a:pt x="6929" y="14044"/>
                  </a:cubicBezTo>
                  <a:cubicBezTo>
                    <a:pt x="5957" y="15104"/>
                    <a:pt x="5144" y="16273"/>
                    <a:pt x="4449" y="17525"/>
                  </a:cubicBezTo>
                  <a:cubicBezTo>
                    <a:pt x="3523" y="19192"/>
                    <a:pt x="2832" y="20955"/>
                    <a:pt x="2346" y="22794"/>
                  </a:cubicBezTo>
                  <a:cubicBezTo>
                    <a:pt x="2016" y="24067"/>
                    <a:pt x="1752" y="25357"/>
                    <a:pt x="1588" y="26664"/>
                  </a:cubicBezTo>
                  <a:cubicBezTo>
                    <a:pt x="1534" y="27083"/>
                    <a:pt x="1505" y="27506"/>
                    <a:pt x="1442" y="27925"/>
                  </a:cubicBezTo>
                  <a:cubicBezTo>
                    <a:pt x="1366" y="28411"/>
                    <a:pt x="1350" y="28901"/>
                    <a:pt x="1324" y="29391"/>
                  </a:cubicBezTo>
                  <a:cubicBezTo>
                    <a:pt x="1320" y="29525"/>
                    <a:pt x="1329" y="29663"/>
                    <a:pt x="1304" y="29793"/>
                  </a:cubicBezTo>
                  <a:cubicBezTo>
                    <a:pt x="1207" y="30346"/>
                    <a:pt x="1220" y="30903"/>
                    <a:pt x="1220" y="31460"/>
                  </a:cubicBezTo>
                  <a:cubicBezTo>
                    <a:pt x="1216" y="32532"/>
                    <a:pt x="1224" y="33605"/>
                    <a:pt x="1228" y="34677"/>
                  </a:cubicBezTo>
                  <a:cubicBezTo>
                    <a:pt x="1228" y="35414"/>
                    <a:pt x="1220" y="36147"/>
                    <a:pt x="1228" y="36884"/>
                  </a:cubicBezTo>
                  <a:cubicBezTo>
                    <a:pt x="1232" y="37378"/>
                    <a:pt x="1153" y="37864"/>
                    <a:pt x="1052" y="38346"/>
                  </a:cubicBezTo>
                  <a:cubicBezTo>
                    <a:pt x="901" y="39071"/>
                    <a:pt x="638" y="39753"/>
                    <a:pt x="185" y="40356"/>
                  </a:cubicBezTo>
                  <a:cubicBezTo>
                    <a:pt x="118" y="40444"/>
                    <a:pt x="64" y="40541"/>
                    <a:pt x="1" y="40633"/>
                  </a:cubicBezTo>
                  <a:cubicBezTo>
                    <a:pt x="12" y="40633"/>
                    <a:pt x="23" y="40632"/>
                    <a:pt x="35" y="40632"/>
                  </a:cubicBezTo>
                  <a:cubicBezTo>
                    <a:pt x="91" y="40632"/>
                    <a:pt x="150" y="40636"/>
                    <a:pt x="207" y="40636"/>
                  </a:cubicBezTo>
                  <a:cubicBezTo>
                    <a:pt x="275" y="40636"/>
                    <a:pt x="342" y="40631"/>
                    <a:pt x="403" y="40608"/>
                  </a:cubicBezTo>
                  <a:cubicBezTo>
                    <a:pt x="717" y="40490"/>
                    <a:pt x="1065" y="40520"/>
                    <a:pt x="1375" y="40386"/>
                  </a:cubicBezTo>
                  <a:cubicBezTo>
                    <a:pt x="1865" y="40340"/>
                    <a:pt x="2334" y="40206"/>
                    <a:pt x="2811" y="40101"/>
                  </a:cubicBezTo>
                  <a:cubicBezTo>
                    <a:pt x="3289" y="40000"/>
                    <a:pt x="3762" y="39879"/>
                    <a:pt x="4240" y="39778"/>
                  </a:cubicBezTo>
                  <a:cubicBezTo>
                    <a:pt x="5262" y="39556"/>
                    <a:pt x="6263" y="39251"/>
                    <a:pt x="7260" y="38945"/>
                  </a:cubicBezTo>
                  <a:cubicBezTo>
                    <a:pt x="7984" y="38723"/>
                    <a:pt x="8705" y="38497"/>
                    <a:pt x="9417" y="38245"/>
                  </a:cubicBezTo>
                  <a:cubicBezTo>
                    <a:pt x="10426" y="37894"/>
                    <a:pt x="11431" y="37533"/>
                    <a:pt x="12428" y="37144"/>
                  </a:cubicBezTo>
                  <a:cubicBezTo>
                    <a:pt x="12717" y="37031"/>
                    <a:pt x="12998" y="36888"/>
                    <a:pt x="13287" y="36767"/>
                  </a:cubicBezTo>
                  <a:cubicBezTo>
                    <a:pt x="13735" y="36574"/>
                    <a:pt x="14200" y="36415"/>
                    <a:pt x="14640" y="36197"/>
                  </a:cubicBezTo>
                  <a:cubicBezTo>
                    <a:pt x="16353" y="35339"/>
                    <a:pt x="18104" y="34547"/>
                    <a:pt x="19733" y="33525"/>
                  </a:cubicBezTo>
                  <a:cubicBezTo>
                    <a:pt x="20261" y="33194"/>
                    <a:pt x="20788" y="32867"/>
                    <a:pt x="21320" y="32541"/>
                  </a:cubicBezTo>
                  <a:cubicBezTo>
                    <a:pt x="22191" y="32005"/>
                    <a:pt x="23017" y="31389"/>
                    <a:pt x="23833" y="30777"/>
                  </a:cubicBezTo>
                  <a:cubicBezTo>
                    <a:pt x="24369" y="30379"/>
                    <a:pt x="24939" y="30023"/>
                    <a:pt x="25396" y="29529"/>
                  </a:cubicBezTo>
                  <a:cubicBezTo>
                    <a:pt x="25442" y="29479"/>
                    <a:pt x="25496" y="29437"/>
                    <a:pt x="25555" y="29408"/>
                  </a:cubicBezTo>
                  <a:cubicBezTo>
                    <a:pt x="25743" y="29320"/>
                    <a:pt x="25877" y="29169"/>
                    <a:pt x="26024" y="29031"/>
                  </a:cubicBezTo>
                  <a:cubicBezTo>
                    <a:pt x="26120" y="28939"/>
                    <a:pt x="26208" y="28830"/>
                    <a:pt x="26321" y="28767"/>
                  </a:cubicBezTo>
                  <a:cubicBezTo>
                    <a:pt x="26564" y="28633"/>
                    <a:pt x="26744" y="28436"/>
                    <a:pt x="26933" y="28248"/>
                  </a:cubicBezTo>
                  <a:cubicBezTo>
                    <a:pt x="27775" y="27414"/>
                    <a:pt x="28617" y="26581"/>
                    <a:pt x="29446" y="25739"/>
                  </a:cubicBezTo>
                  <a:cubicBezTo>
                    <a:pt x="29882" y="25295"/>
                    <a:pt x="30359" y="24888"/>
                    <a:pt x="30711" y="24361"/>
                  </a:cubicBezTo>
                  <a:cubicBezTo>
                    <a:pt x="30828" y="24176"/>
                    <a:pt x="31025" y="24042"/>
                    <a:pt x="31167" y="23875"/>
                  </a:cubicBezTo>
                  <a:cubicBezTo>
                    <a:pt x="31314" y="23707"/>
                    <a:pt x="31435" y="23519"/>
                    <a:pt x="31574" y="23347"/>
                  </a:cubicBezTo>
                  <a:cubicBezTo>
                    <a:pt x="31829" y="23037"/>
                    <a:pt x="32101" y="22744"/>
                    <a:pt x="32340" y="22421"/>
                  </a:cubicBezTo>
                  <a:cubicBezTo>
                    <a:pt x="32755" y="21868"/>
                    <a:pt x="33153" y="21307"/>
                    <a:pt x="33542" y="20738"/>
                  </a:cubicBezTo>
                  <a:cubicBezTo>
                    <a:pt x="33974" y="20113"/>
                    <a:pt x="34409" y="19498"/>
                    <a:pt x="34778" y="18832"/>
                  </a:cubicBezTo>
                  <a:cubicBezTo>
                    <a:pt x="35151" y="18174"/>
                    <a:pt x="35620" y="17571"/>
                    <a:pt x="35942" y="16884"/>
                  </a:cubicBezTo>
                  <a:cubicBezTo>
                    <a:pt x="36332" y="16361"/>
                    <a:pt x="36566" y="15753"/>
                    <a:pt x="36901" y="15200"/>
                  </a:cubicBezTo>
                  <a:cubicBezTo>
                    <a:pt x="37266" y="14589"/>
                    <a:pt x="37559" y="13931"/>
                    <a:pt x="37869" y="13290"/>
                  </a:cubicBezTo>
                  <a:cubicBezTo>
                    <a:pt x="38187" y="12629"/>
                    <a:pt x="38493" y="11959"/>
                    <a:pt x="38803" y="11288"/>
                  </a:cubicBezTo>
                  <a:cubicBezTo>
                    <a:pt x="38820" y="11251"/>
                    <a:pt x="38836" y="11209"/>
                    <a:pt x="38853" y="11167"/>
                  </a:cubicBezTo>
                  <a:cubicBezTo>
                    <a:pt x="39063" y="10601"/>
                    <a:pt x="39310" y="10053"/>
                    <a:pt x="39557" y="9504"/>
                  </a:cubicBezTo>
                  <a:cubicBezTo>
                    <a:pt x="39440" y="9341"/>
                    <a:pt x="39322" y="9182"/>
                    <a:pt x="39209" y="9014"/>
                  </a:cubicBezTo>
                  <a:cubicBezTo>
                    <a:pt x="38543" y="8046"/>
                    <a:pt x="38325" y="6978"/>
                    <a:pt x="38543" y="5831"/>
                  </a:cubicBezTo>
                  <a:cubicBezTo>
                    <a:pt x="38661" y="5215"/>
                    <a:pt x="38790" y="4608"/>
                    <a:pt x="38933" y="4000"/>
                  </a:cubicBezTo>
                  <a:cubicBezTo>
                    <a:pt x="39058" y="3468"/>
                    <a:pt x="39071" y="2937"/>
                    <a:pt x="39025" y="2400"/>
                  </a:cubicBezTo>
                  <a:cubicBezTo>
                    <a:pt x="38983" y="1923"/>
                    <a:pt x="38795" y="1500"/>
                    <a:pt x="38468" y="1140"/>
                  </a:cubicBezTo>
                  <a:cubicBezTo>
                    <a:pt x="38083" y="712"/>
                    <a:pt x="37592" y="453"/>
                    <a:pt x="37056" y="277"/>
                  </a:cubicBezTo>
                  <a:cubicBezTo>
                    <a:pt x="36484" y="87"/>
                    <a:pt x="35908" y="1"/>
                    <a:pt x="35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37"/>
          <p:cNvGrpSpPr/>
          <p:nvPr/>
        </p:nvGrpSpPr>
        <p:grpSpPr>
          <a:xfrm>
            <a:off x="592030" y="632453"/>
            <a:ext cx="2901813" cy="2016443"/>
            <a:chOff x="592030" y="632453"/>
            <a:chExt cx="2901813" cy="2016443"/>
          </a:xfrm>
        </p:grpSpPr>
        <p:grpSp>
          <p:nvGrpSpPr>
            <p:cNvPr id="573" name="Google Shape;573;p37"/>
            <p:cNvGrpSpPr/>
            <p:nvPr/>
          </p:nvGrpSpPr>
          <p:grpSpPr>
            <a:xfrm>
              <a:off x="592030" y="1894932"/>
              <a:ext cx="175099" cy="262114"/>
              <a:chOff x="715975" y="1510346"/>
              <a:chExt cx="355026" cy="531456"/>
            </a:xfrm>
          </p:grpSpPr>
          <p:sp>
            <p:nvSpPr>
              <p:cNvPr id="574" name="Google Shape;574;p37"/>
              <p:cNvSpPr/>
              <p:nvPr/>
            </p:nvSpPr>
            <p:spPr>
              <a:xfrm>
                <a:off x="814024" y="1510346"/>
                <a:ext cx="158970" cy="158290"/>
              </a:xfrm>
              <a:custGeom>
                <a:avLst/>
                <a:gdLst/>
                <a:ahLst/>
                <a:cxnLst/>
                <a:rect l="l" t="t" r="r" b="b"/>
                <a:pathLst>
                  <a:path w="3742" h="3726" extrusionOk="0">
                    <a:moveTo>
                      <a:pt x="1879" y="1"/>
                    </a:moveTo>
                    <a:cubicBezTo>
                      <a:pt x="841" y="1"/>
                      <a:pt x="0" y="841"/>
                      <a:pt x="0" y="1863"/>
                    </a:cubicBezTo>
                    <a:cubicBezTo>
                      <a:pt x="0" y="2901"/>
                      <a:pt x="841" y="3726"/>
                      <a:pt x="1879" y="3726"/>
                    </a:cubicBezTo>
                    <a:cubicBezTo>
                      <a:pt x="2901" y="3726"/>
                      <a:pt x="3741" y="2901"/>
                      <a:pt x="3741" y="1863"/>
                    </a:cubicBezTo>
                    <a:cubicBezTo>
                      <a:pt x="3741" y="841"/>
                      <a:pt x="2901" y="1"/>
                      <a:pt x="1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715975" y="1642678"/>
                <a:ext cx="355026" cy="399123"/>
              </a:xfrm>
              <a:custGeom>
                <a:avLst/>
                <a:gdLst/>
                <a:ahLst/>
                <a:cxnLst/>
                <a:rect l="l" t="t" r="r" b="b"/>
                <a:pathLst>
                  <a:path w="8357" h="9395" extrusionOk="0">
                    <a:moveTo>
                      <a:pt x="3412" y="1"/>
                    </a:moveTo>
                    <a:cubicBezTo>
                      <a:pt x="2457" y="874"/>
                      <a:pt x="314" y="2984"/>
                      <a:pt x="116" y="3495"/>
                    </a:cubicBezTo>
                    <a:cubicBezTo>
                      <a:pt x="50" y="3660"/>
                      <a:pt x="1" y="3857"/>
                      <a:pt x="34" y="4039"/>
                    </a:cubicBezTo>
                    <a:cubicBezTo>
                      <a:pt x="50" y="4236"/>
                      <a:pt x="149" y="4418"/>
                      <a:pt x="314" y="4517"/>
                    </a:cubicBezTo>
                    <a:cubicBezTo>
                      <a:pt x="406" y="4570"/>
                      <a:pt x="515" y="4595"/>
                      <a:pt x="628" y="4595"/>
                    </a:cubicBezTo>
                    <a:cubicBezTo>
                      <a:pt x="758" y="4595"/>
                      <a:pt x="891" y="4562"/>
                      <a:pt x="1006" y="4500"/>
                    </a:cubicBezTo>
                    <a:cubicBezTo>
                      <a:pt x="1696" y="4188"/>
                      <a:pt x="2190" y="3598"/>
                      <a:pt x="2699" y="2941"/>
                    </a:cubicBezTo>
                    <a:lnTo>
                      <a:pt x="2699" y="2941"/>
                    </a:lnTo>
                    <a:cubicBezTo>
                      <a:pt x="2600" y="3080"/>
                      <a:pt x="2473" y="3926"/>
                      <a:pt x="2457" y="4088"/>
                    </a:cubicBezTo>
                    <a:cubicBezTo>
                      <a:pt x="2209" y="5472"/>
                      <a:pt x="2176" y="6890"/>
                      <a:pt x="2110" y="8307"/>
                    </a:cubicBezTo>
                    <a:cubicBezTo>
                      <a:pt x="2094" y="8637"/>
                      <a:pt x="1995" y="9395"/>
                      <a:pt x="2539" y="9395"/>
                    </a:cubicBezTo>
                    <a:cubicBezTo>
                      <a:pt x="2654" y="9395"/>
                      <a:pt x="2753" y="9313"/>
                      <a:pt x="2836" y="9230"/>
                    </a:cubicBezTo>
                    <a:cubicBezTo>
                      <a:pt x="3132" y="8901"/>
                      <a:pt x="3330" y="8488"/>
                      <a:pt x="3511" y="8076"/>
                    </a:cubicBezTo>
                    <a:cubicBezTo>
                      <a:pt x="3775" y="7467"/>
                      <a:pt x="4006" y="6857"/>
                      <a:pt x="4187" y="6214"/>
                    </a:cubicBezTo>
                    <a:cubicBezTo>
                      <a:pt x="4352" y="6857"/>
                      <a:pt x="4583" y="7467"/>
                      <a:pt x="4846" y="8076"/>
                    </a:cubicBezTo>
                    <a:cubicBezTo>
                      <a:pt x="5028" y="8488"/>
                      <a:pt x="5225" y="8901"/>
                      <a:pt x="5539" y="9230"/>
                    </a:cubicBezTo>
                    <a:cubicBezTo>
                      <a:pt x="5604" y="9313"/>
                      <a:pt x="5703" y="9395"/>
                      <a:pt x="5819" y="9395"/>
                    </a:cubicBezTo>
                    <a:cubicBezTo>
                      <a:pt x="6363" y="9395"/>
                      <a:pt x="6264" y="8637"/>
                      <a:pt x="6247" y="8307"/>
                    </a:cubicBezTo>
                    <a:cubicBezTo>
                      <a:pt x="6181" y="6890"/>
                      <a:pt x="6148" y="5472"/>
                      <a:pt x="5901" y="4088"/>
                    </a:cubicBezTo>
                    <a:cubicBezTo>
                      <a:pt x="5885" y="3926"/>
                      <a:pt x="5757" y="3080"/>
                      <a:pt x="5659" y="2941"/>
                    </a:cubicBezTo>
                    <a:lnTo>
                      <a:pt x="5659" y="2941"/>
                    </a:lnTo>
                    <a:cubicBezTo>
                      <a:pt x="6168" y="3598"/>
                      <a:pt x="6662" y="4188"/>
                      <a:pt x="7351" y="4500"/>
                    </a:cubicBezTo>
                    <a:cubicBezTo>
                      <a:pt x="7466" y="4562"/>
                      <a:pt x="7600" y="4595"/>
                      <a:pt x="7730" y="4595"/>
                    </a:cubicBezTo>
                    <a:cubicBezTo>
                      <a:pt x="7842" y="4595"/>
                      <a:pt x="7952" y="4570"/>
                      <a:pt x="8044" y="4517"/>
                    </a:cubicBezTo>
                    <a:cubicBezTo>
                      <a:pt x="8208" y="4418"/>
                      <a:pt x="8307" y="4236"/>
                      <a:pt x="8340" y="4039"/>
                    </a:cubicBezTo>
                    <a:cubicBezTo>
                      <a:pt x="8357" y="3857"/>
                      <a:pt x="8307" y="3660"/>
                      <a:pt x="8241" y="3495"/>
                    </a:cubicBezTo>
                    <a:cubicBezTo>
                      <a:pt x="8044" y="2984"/>
                      <a:pt x="5901" y="874"/>
                      <a:pt x="49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37"/>
            <p:cNvGrpSpPr/>
            <p:nvPr/>
          </p:nvGrpSpPr>
          <p:grpSpPr>
            <a:xfrm>
              <a:off x="1006280" y="2386782"/>
              <a:ext cx="175099" cy="262114"/>
              <a:chOff x="715975" y="1510346"/>
              <a:chExt cx="355026" cy="531456"/>
            </a:xfrm>
          </p:grpSpPr>
          <p:sp>
            <p:nvSpPr>
              <p:cNvPr id="577" name="Google Shape;577;p37"/>
              <p:cNvSpPr/>
              <p:nvPr/>
            </p:nvSpPr>
            <p:spPr>
              <a:xfrm>
                <a:off x="814024" y="1510346"/>
                <a:ext cx="158970" cy="158290"/>
              </a:xfrm>
              <a:custGeom>
                <a:avLst/>
                <a:gdLst/>
                <a:ahLst/>
                <a:cxnLst/>
                <a:rect l="l" t="t" r="r" b="b"/>
                <a:pathLst>
                  <a:path w="3742" h="3726" extrusionOk="0">
                    <a:moveTo>
                      <a:pt x="1879" y="1"/>
                    </a:moveTo>
                    <a:cubicBezTo>
                      <a:pt x="841" y="1"/>
                      <a:pt x="0" y="841"/>
                      <a:pt x="0" y="1863"/>
                    </a:cubicBezTo>
                    <a:cubicBezTo>
                      <a:pt x="0" y="2901"/>
                      <a:pt x="841" y="3726"/>
                      <a:pt x="1879" y="3726"/>
                    </a:cubicBezTo>
                    <a:cubicBezTo>
                      <a:pt x="2901" y="3726"/>
                      <a:pt x="3741" y="2901"/>
                      <a:pt x="3741" y="1863"/>
                    </a:cubicBezTo>
                    <a:cubicBezTo>
                      <a:pt x="3741" y="841"/>
                      <a:pt x="2901" y="1"/>
                      <a:pt x="1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715975" y="1642678"/>
                <a:ext cx="355026" cy="399123"/>
              </a:xfrm>
              <a:custGeom>
                <a:avLst/>
                <a:gdLst/>
                <a:ahLst/>
                <a:cxnLst/>
                <a:rect l="l" t="t" r="r" b="b"/>
                <a:pathLst>
                  <a:path w="8357" h="9395" extrusionOk="0">
                    <a:moveTo>
                      <a:pt x="3412" y="1"/>
                    </a:moveTo>
                    <a:cubicBezTo>
                      <a:pt x="2457" y="874"/>
                      <a:pt x="314" y="2984"/>
                      <a:pt x="116" y="3495"/>
                    </a:cubicBezTo>
                    <a:cubicBezTo>
                      <a:pt x="50" y="3660"/>
                      <a:pt x="1" y="3857"/>
                      <a:pt x="34" y="4039"/>
                    </a:cubicBezTo>
                    <a:cubicBezTo>
                      <a:pt x="50" y="4236"/>
                      <a:pt x="149" y="4418"/>
                      <a:pt x="314" y="4517"/>
                    </a:cubicBezTo>
                    <a:cubicBezTo>
                      <a:pt x="406" y="4570"/>
                      <a:pt x="515" y="4595"/>
                      <a:pt x="628" y="4595"/>
                    </a:cubicBezTo>
                    <a:cubicBezTo>
                      <a:pt x="758" y="4595"/>
                      <a:pt x="891" y="4562"/>
                      <a:pt x="1006" y="4500"/>
                    </a:cubicBezTo>
                    <a:cubicBezTo>
                      <a:pt x="1696" y="4188"/>
                      <a:pt x="2190" y="3598"/>
                      <a:pt x="2699" y="2941"/>
                    </a:cubicBezTo>
                    <a:lnTo>
                      <a:pt x="2699" y="2941"/>
                    </a:lnTo>
                    <a:cubicBezTo>
                      <a:pt x="2600" y="3080"/>
                      <a:pt x="2473" y="3926"/>
                      <a:pt x="2457" y="4088"/>
                    </a:cubicBezTo>
                    <a:cubicBezTo>
                      <a:pt x="2209" y="5472"/>
                      <a:pt x="2176" y="6890"/>
                      <a:pt x="2110" y="8307"/>
                    </a:cubicBezTo>
                    <a:cubicBezTo>
                      <a:pt x="2094" y="8637"/>
                      <a:pt x="1995" y="9395"/>
                      <a:pt x="2539" y="9395"/>
                    </a:cubicBezTo>
                    <a:cubicBezTo>
                      <a:pt x="2654" y="9395"/>
                      <a:pt x="2753" y="9313"/>
                      <a:pt x="2836" y="9230"/>
                    </a:cubicBezTo>
                    <a:cubicBezTo>
                      <a:pt x="3132" y="8901"/>
                      <a:pt x="3330" y="8488"/>
                      <a:pt x="3511" y="8076"/>
                    </a:cubicBezTo>
                    <a:cubicBezTo>
                      <a:pt x="3775" y="7467"/>
                      <a:pt x="4006" y="6857"/>
                      <a:pt x="4187" y="6214"/>
                    </a:cubicBezTo>
                    <a:cubicBezTo>
                      <a:pt x="4352" y="6857"/>
                      <a:pt x="4583" y="7467"/>
                      <a:pt x="4846" y="8076"/>
                    </a:cubicBezTo>
                    <a:cubicBezTo>
                      <a:pt x="5028" y="8488"/>
                      <a:pt x="5225" y="8901"/>
                      <a:pt x="5539" y="9230"/>
                    </a:cubicBezTo>
                    <a:cubicBezTo>
                      <a:pt x="5604" y="9313"/>
                      <a:pt x="5703" y="9395"/>
                      <a:pt x="5819" y="9395"/>
                    </a:cubicBezTo>
                    <a:cubicBezTo>
                      <a:pt x="6363" y="9395"/>
                      <a:pt x="6264" y="8637"/>
                      <a:pt x="6247" y="8307"/>
                    </a:cubicBezTo>
                    <a:cubicBezTo>
                      <a:pt x="6181" y="6890"/>
                      <a:pt x="6148" y="5472"/>
                      <a:pt x="5901" y="4088"/>
                    </a:cubicBezTo>
                    <a:cubicBezTo>
                      <a:pt x="5885" y="3926"/>
                      <a:pt x="5757" y="3080"/>
                      <a:pt x="5659" y="2941"/>
                    </a:cubicBezTo>
                    <a:lnTo>
                      <a:pt x="5659" y="2941"/>
                    </a:lnTo>
                    <a:cubicBezTo>
                      <a:pt x="6168" y="3598"/>
                      <a:pt x="6662" y="4188"/>
                      <a:pt x="7351" y="4500"/>
                    </a:cubicBezTo>
                    <a:cubicBezTo>
                      <a:pt x="7466" y="4562"/>
                      <a:pt x="7600" y="4595"/>
                      <a:pt x="7730" y="4595"/>
                    </a:cubicBezTo>
                    <a:cubicBezTo>
                      <a:pt x="7842" y="4595"/>
                      <a:pt x="7952" y="4570"/>
                      <a:pt x="8044" y="4517"/>
                    </a:cubicBezTo>
                    <a:cubicBezTo>
                      <a:pt x="8208" y="4418"/>
                      <a:pt x="8307" y="4236"/>
                      <a:pt x="8340" y="4039"/>
                    </a:cubicBezTo>
                    <a:cubicBezTo>
                      <a:pt x="8357" y="3857"/>
                      <a:pt x="8307" y="3660"/>
                      <a:pt x="8241" y="3495"/>
                    </a:cubicBezTo>
                    <a:cubicBezTo>
                      <a:pt x="8044" y="2984"/>
                      <a:pt x="5901" y="874"/>
                      <a:pt x="49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37"/>
            <p:cNvGrpSpPr/>
            <p:nvPr/>
          </p:nvGrpSpPr>
          <p:grpSpPr>
            <a:xfrm>
              <a:off x="1663234" y="632453"/>
              <a:ext cx="175099" cy="262114"/>
              <a:chOff x="715975" y="1510346"/>
              <a:chExt cx="355026" cy="531456"/>
            </a:xfrm>
          </p:grpSpPr>
          <p:sp>
            <p:nvSpPr>
              <p:cNvPr id="580" name="Google Shape;580;p37"/>
              <p:cNvSpPr/>
              <p:nvPr/>
            </p:nvSpPr>
            <p:spPr>
              <a:xfrm>
                <a:off x="814024" y="1510346"/>
                <a:ext cx="158970" cy="158290"/>
              </a:xfrm>
              <a:custGeom>
                <a:avLst/>
                <a:gdLst/>
                <a:ahLst/>
                <a:cxnLst/>
                <a:rect l="l" t="t" r="r" b="b"/>
                <a:pathLst>
                  <a:path w="3742" h="3726" extrusionOk="0">
                    <a:moveTo>
                      <a:pt x="1879" y="1"/>
                    </a:moveTo>
                    <a:cubicBezTo>
                      <a:pt x="841" y="1"/>
                      <a:pt x="0" y="841"/>
                      <a:pt x="0" y="1863"/>
                    </a:cubicBezTo>
                    <a:cubicBezTo>
                      <a:pt x="0" y="2901"/>
                      <a:pt x="841" y="3726"/>
                      <a:pt x="1879" y="3726"/>
                    </a:cubicBezTo>
                    <a:cubicBezTo>
                      <a:pt x="2901" y="3726"/>
                      <a:pt x="3741" y="2901"/>
                      <a:pt x="3741" y="1863"/>
                    </a:cubicBezTo>
                    <a:cubicBezTo>
                      <a:pt x="3741" y="841"/>
                      <a:pt x="2901" y="1"/>
                      <a:pt x="1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715975" y="1642678"/>
                <a:ext cx="355026" cy="399123"/>
              </a:xfrm>
              <a:custGeom>
                <a:avLst/>
                <a:gdLst/>
                <a:ahLst/>
                <a:cxnLst/>
                <a:rect l="l" t="t" r="r" b="b"/>
                <a:pathLst>
                  <a:path w="8357" h="9395" extrusionOk="0">
                    <a:moveTo>
                      <a:pt x="3412" y="1"/>
                    </a:moveTo>
                    <a:cubicBezTo>
                      <a:pt x="2457" y="874"/>
                      <a:pt x="314" y="2984"/>
                      <a:pt x="116" y="3495"/>
                    </a:cubicBezTo>
                    <a:cubicBezTo>
                      <a:pt x="50" y="3660"/>
                      <a:pt x="1" y="3857"/>
                      <a:pt x="34" y="4039"/>
                    </a:cubicBezTo>
                    <a:cubicBezTo>
                      <a:pt x="50" y="4236"/>
                      <a:pt x="149" y="4418"/>
                      <a:pt x="314" y="4517"/>
                    </a:cubicBezTo>
                    <a:cubicBezTo>
                      <a:pt x="406" y="4570"/>
                      <a:pt x="515" y="4595"/>
                      <a:pt x="628" y="4595"/>
                    </a:cubicBezTo>
                    <a:cubicBezTo>
                      <a:pt x="758" y="4595"/>
                      <a:pt x="891" y="4562"/>
                      <a:pt x="1006" y="4500"/>
                    </a:cubicBezTo>
                    <a:cubicBezTo>
                      <a:pt x="1696" y="4188"/>
                      <a:pt x="2190" y="3598"/>
                      <a:pt x="2699" y="2941"/>
                    </a:cubicBezTo>
                    <a:lnTo>
                      <a:pt x="2699" y="2941"/>
                    </a:lnTo>
                    <a:cubicBezTo>
                      <a:pt x="2600" y="3080"/>
                      <a:pt x="2473" y="3926"/>
                      <a:pt x="2457" y="4088"/>
                    </a:cubicBezTo>
                    <a:cubicBezTo>
                      <a:pt x="2209" y="5472"/>
                      <a:pt x="2176" y="6890"/>
                      <a:pt x="2110" y="8307"/>
                    </a:cubicBezTo>
                    <a:cubicBezTo>
                      <a:pt x="2094" y="8637"/>
                      <a:pt x="1995" y="9395"/>
                      <a:pt x="2539" y="9395"/>
                    </a:cubicBezTo>
                    <a:cubicBezTo>
                      <a:pt x="2654" y="9395"/>
                      <a:pt x="2753" y="9313"/>
                      <a:pt x="2836" y="9230"/>
                    </a:cubicBezTo>
                    <a:cubicBezTo>
                      <a:pt x="3132" y="8901"/>
                      <a:pt x="3330" y="8488"/>
                      <a:pt x="3511" y="8076"/>
                    </a:cubicBezTo>
                    <a:cubicBezTo>
                      <a:pt x="3775" y="7467"/>
                      <a:pt x="4006" y="6857"/>
                      <a:pt x="4187" y="6214"/>
                    </a:cubicBezTo>
                    <a:cubicBezTo>
                      <a:pt x="4352" y="6857"/>
                      <a:pt x="4583" y="7467"/>
                      <a:pt x="4846" y="8076"/>
                    </a:cubicBezTo>
                    <a:cubicBezTo>
                      <a:pt x="5028" y="8488"/>
                      <a:pt x="5225" y="8901"/>
                      <a:pt x="5539" y="9230"/>
                    </a:cubicBezTo>
                    <a:cubicBezTo>
                      <a:pt x="5604" y="9313"/>
                      <a:pt x="5703" y="9395"/>
                      <a:pt x="5819" y="9395"/>
                    </a:cubicBezTo>
                    <a:cubicBezTo>
                      <a:pt x="6363" y="9395"/>
                      <a:pt x="6264" y="8637"/>
                      <a:pt x="6247" y="8307"/>
                    </a:cubicBezTo>
                    <a:cubicBezTo>
                      <a:pt x="6181" y="6890"/>
                      <a:pt x="6148" y="5472"/>
                      <a:pt x="5901" y="4088"/>
                    </a:cubicBezTo>
                    <a:cubicBezTo>
                      <a:pt x="5885" y="3926"/>
                      <a:pt x="5757" y="3080"/>
                      <a:pt x="5659" y="2941"/>
                    </a:cubicBezTo>
                    <a:lnTo>
                      <a:pt x="5659" y="2941"/>
                    </a:lnTo>
                    <a:cubicBezTo>
                      <a:pt x="6168" y="3598"/>
                      <a:pt x="6662" y="4188"/>
                      <a:pt x="7351" y="4500"/>
                    </a:cubicBezTo>
                    <a:cubicBezTo>
                      <a:pt x="7466" y="4562"/>
                      <a:pt x="7600" y="4595"/>
                      <a:pt x="7730" y="4595"/>
                    </a:cubicBezTo>
                    <a:cubicBezTo>
                      <a:pt x="7842" y="4595"/>
                      <a:pt x="7952" y="4570"/>
                      <a:pt x="8044" y="4517"/>
                    </a:cubicBezTo>
                    <a:cubicBezTo>
                      <a:pt x="8208" y="4418"/>
                      <a:pt x="8307" y="4236"/>
                      <a:pt x="8340" y="4039"/>
                    </a:cubicBezTo>
                    <a:cubicBezTo>
                      <a:pt x="8357" y="3857"/>
                      <a:pt x="8307" y="3660"/>
                      <a:pt x="8241" y="3495"/>
                    </a:cubicBezTo>
                    <a:cubicBezTo>
                      <a:pt x="8044" y="2984"/>
                      <a:pt x="5901" y="874"/>
                      <a:pt x="49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a:off x="2086505" y="988757"/>
              <a:ext cx="175099" cy="262114"/>
              <a:chOff x="715975" y="1510346"/>
              <a:chExt cx="355026" cy="531456"/>
            </a:xfrm>
          </p:grpSpPr>
          <p:sp>
            <p:nvSpPr>
              <p:cNvPr id="583" name="Google Shape;583;p37"/>
              <p:cNvSpPr/>
              <p:nvPr/>
            </p:nvSpPr>
            <p:spPr>
              <a:xfrm>
                <a:off x="814024" y="1510346"/>
                <a:ext cx="158970" cy="158290"/>
              </a:xfrm>
              <a:custGeom>
                <a:avLst/>
                <a:gdLst/>
                <a:ahLst/>
                <a:cxnLst/>
                <a:rect l="l" t="t" r="r" b="b"/>
                <a:pathLst>
                  <a:path w="3742" h="3726" extrusionOk="0">
                    <a:moveTo>
                      <a:pt x="1879" y="1"/>
                    </a:moveTo>
                    <a:cubicBezTo>
                      <a:pt x="841" y="1"/>
                      <a:pt x="0" y="841"/>
                      <a:pt x="0" y="1863"/>
                    </a:cubicBezTo>
                    <a:cubicBezTo>
                      <a:pt x="0" y="2901"/>
                      <a:pt x="841" y="3726"/>
                      <a:pt x="1879" y="3726"/>
                    </a:cubicBezTo>
                    <a:cubicBezTo>
                      <a:pt x="2901" y="3726"/>
                      <a:pt x="3741" y="2901"/>
                      <a:pt x="3741" y="1863"/>
                    </a:cubicBezTo>
                    <a:cubicBezTo>
                      <a:pt x="3741" y="841"/>
                      <a:pt x="2901" y="1"/>
                      <a:pt x="1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715975" y="1642678"/>
                <a:ext cx="355026" cy="399123"/>
              </a:xfrm>
              <a:custGeom>
                <a:avLst/>
                <a:gdLst/>
                <a:ahLst/>
                <a:cxnLst/>
                <a:rect l="l" t="t" r="r" b="b"/>
                <a:pathLst>
                  <a:path w="8357" h="9395" extrusionOk="0">
                    <a:moveTo>
                      <a:pt x="3412" y="1"/>
                    </a:moveTo>
                    <a:cubicBezTo>
                      <a:pt x="2457" y="874"/>
                      <a:pt x="314" y="2984"/>
                      <a:pt x="116" y="3495"/>
                    </a:cubicBezTo>
                    <a:cubicBezTo>
                      <a:pt x="50" y="3660"/>
                      <a:pt x="1" y="3857"/>
                      <a:pt x="34" y="4039"/>
                    </a:cubicBezTo>
                    <a:cubicBezTo>
                      <a:pt x="50" y="4236"/>
                      <a:pt x="149" y="4418"/>
                      <a:pt x="314" y="4517"/>
                    </a:cubicBezTo>
                    <a:cubicBezTo>
                      <a:pt x="406" y="4570"/>
                      <a:pt x="515" y="4595"/>
                      <a:pt x="628" y="4595"/>
                    </a:cubicBezTo>
                    <a:cubicBezTo>
                      <a:pt x="758" y="4595"/>
                      <a:pt x="891" y="4562"/>
                      <a:pt x="1006" y="4500"/>
                    </a:cubicBezTo>
                    <a:cubicBezTo>
                      <a:pt x="1696" y="4188"/>
                      <a:pt x="2190" y="3598"/>
                      <a:pt x="2699" y="2941"/>
                    </a:cubicBezTo>
                    <a:lnTo>
                      <a:pt x="2699" y="2941"/>
                    </a:lnTo>
                    <a:cubicBezTo>
                      <a:pt x="2600" y="3080"/>
                      <a:pt x="2473" y="3926"/>
                      <a:pt x="2457" y="4088"/>
                    </a:cubicBezTo>
                    <a:cubicBezTo>
                      <a:pt x="2209" y="5472"/>
                      <a:pt x="2176" y="6890"/>
                      <a:pt x="2110" y="8307"/>
                    </a:cubicBezTo>
                    <a:cubicBezTo>
                      <a:pt x="2094" y="8637"/>
                      <a:pt x="1995" y="9395"/>
                      <a:pt x="2539" y="9395"/>
                    </a:cubicBezTo>
                    <a:cubicBezTo>
                      <a:pt x="2654" y="9395"/>
                      <a:pt x="2753" y="9313"/>
                      <a:pt x="2836" y="9230"/>
                    </a:cubicBezTo>
                    <a:cubicBezTo>
                      <a:pt x="3132" y="8901"/>
                      <a:pt x="3330" y="8488"/>
                      <a:pt x="3511" y="8076"/>
                    </a:cubicBezTo>
                    <a:cubicBezTo>
                      <a:pt x="3775" y="7467"/>
                      <a:pt x="4006" y="6857"/>
                      <a:pt x="4187" y="6214"/>
                    </a:cubicBezTo>
                    <a:cubicBezTo>
                      <a:pt x="4352" y="6857"/>
                      <a:pt x="4583" y="7467"/>
                      <a:pt x="4846" y="8076"/>
                    </a:cubicBezTo>
                    <a:cubicBezTo>
                      <a:pt x="5028" y="8488"/>
                      <a:pt x="5225" y="8901"/>
                      <a:pt x="5539" y="9230"/>
                    </a:cubicBezTo>
                    <a:cubicBezTo>
                      <a:pt x="5604" y="9313"/>
                      <a:pt x="5703" y="9395"/>
                      <a:pt x="5819" y="9395"/>
                    </a:cubicBezTo>
                    <a:cubicBezTo>
                      <a:pt x="6363" y="9395"/>
                      <a:pt x="6264" y="8637"/>
                      <a:pt x="6247" y="8307"/>
                    </a:cubicBezTo>
                    <a:cubicBezTo>
                      <a:pt x="6181" y="6890"/>
                      <a:pt x="6148" y="5472"/>
                      <a:pt x="5901" y="4088"/>
                    </a:cubicBezTo>
                    <a:cubicBezTo>
                      <a:pt x="5885" y="3926"/>
                      <a:pt x="5757" y="3080"/>
                      <a:pt x="5659" y="2941"/>
                    </a:cubicBezTo>
                    <a:lnTo>
                      <a:pt x="5659" y="2941"/>
                    </a:lnTo>
                    <a:cubicBezTo>
                      <a:pt x="6168" y="3598"/>
                      <a:pt x="6662" y="4188"/>
                      <a:pt x="7351" y="4500"/>
                    </a:cubicBezTo>
                    <a:cubicBezTo>
                      <a:pt x="7466" y="4562"/>
                      <a:pt x="7600" y="4595"/>
                      <a:pt x="7730" y="4595"/>
                    </a:cubicBezTo>
                    <a:cubicBezTo>
                      <a:pt x="7842" y="4595"/>
                      <a:pt x="7952" y="4570"/>
                      <a:pt x="8044" y="4517"/>
                    </a:cubicBezTo>
                    <a:cubicBezTo>
                      <a:pt x="8208" y="4418"/>
                      <a:pt x="8307" y="4236"/>
                      <a:pt x="8340" y="4039"/>
                    </a:cubicBezTo>
                    <a:cubicBezTo>
                      <a:pt x="8357" y="3857"/>
                      <a:pt x="8307" y="3660"/>
                      <a:pt x="8241" y="3495"/>
                    </a:cubicBezTo>
                    <a:cubicBezTo>
                      <a:pt x="8044" y="2984"/>
                      <a:pt x="5901" y="874"/>
                      <a:pt x="49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37"/>
            <p:cNvGrpSpPr/>
            <p:nvPr/>
          </p:nvGrpSpPr>
          <p:grpSpPr>
            <a:xfrm>
              <a:off x="3318744" y="2022563"/>
              <a:ext cx="175099" cy="262114"/>
              <a:chOff x="715975" y="1510346"/>
              <a:chExt cx="355026" cy="531456"/>
            </a:xfrm>
          </p:grpSpPr>
          <p:sp>
            <p:nvSpPr>
              <p:cNvPr id="586" name="Google Shape;586;p37"/>
              <p:cNvSpPr/>
              <p:nvPr/>
            </p:nvSpPr>
            <p:spPr>
              <a:xfrm>
                <a:off x="814024" y="1510346"/>
                <a:ext cx="158970" cy="158290"/>
              </a:xfrm>
              <a:custGeom>
                <a:avLst/>
                <a:gdLst/>
                <a:ahLst/>
                <a:cxnLst/>
                <a:rect l="l" t="t" r="r" b="b"/>
                <a:pathLst>
                  <a:path w="3742" h="3726" extrusionOk="0">
                    <a:moveTo>
                      <a:pt x="1879" y="1"/>
                    </a:moveTo>
                    <a:cubicBezTo>
                      <a:pt x="841" y="1"/>
                      <a:pt x="0" y="841"/>
                      <a:pt x="0" y="1863"/>
                    </a:cubicBezTo>
                    <a:cubicBezTo>
                      <a:pt x="0" y="2901"/>
                      <a:pt x="841" y="3726"/>
                      <a:pt x="1879" y="3726"/>
                    </a:cubicBezTo>
                    <a:cubicBezTo>
                      <a:pt x="2901" y="3726"/>
                      <a:pt x="3741" y="2901"/>
                      <a:pt x="3741" y="1863"/>
                    </a:cubicBezTo>
                    <a:cubicBezTo>
                      <a:pt x="3741" y="841"/>
                      <a:pt x="2901" y="1"/>
                      <a:pt x="1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715975" y="1642678"/>
                <a:ext cx="355026" cy="399123"/>
              </a:xfrm>
              <a:custGeom>
                <a:avLst/>
                <a:gdLst/>
                <a:ahLst/>
                <a:cxnLst/>
                <a:rect l="l" t="t" r="r" b="b"/>
                <a:pathLst>
                  <a:path w="8357" h="9395" extrusionOk="0">
                    <a:moveTo>
                      <a:pt x="3412" y="1"/>
                    </a:moveTo>
                    <a:cubicBezTo>
                      <a:pt x="2457" y="874"/>
                      <a:pt x="314" y="2984"/>
                      <a:pt x="116" y="3495"/>
                    </a:cubicBezTo>
                    <a:cubicBezTo>
                      <a:pt x="50" y="3660"/>
                      <a:pt x="1" y="3857"/>
                      <a:pt x="34" y="4039"/>
                    </a:cubicBezTo>
                    <a:cubicBezTo>
                      <a:pt x="50" y="4236"/>
                      <a:pt x="149" y="4418"/>
                      <a:pt x="314" y="4517"/>
                    </a:cubicBezTo>
                    <a:cubicBezTo>
                      <a:pt x="406" y="4570"/>
                      <a:pt x="515" y="4595"/>
                      <a:pt x="628" y="4595"/>
                    </a:cubicBezTo>
                    <a:cubicBezTo>
                      <a:pt x="758" y="4595"/>
                      <a:pt x="891" y="4562"/>
                      <a:pt x="1006" y="4500"/>
                    </a:cubicBezTo>
                    <a:cubicBezTo>
                      <a:pt x="1696" y="4188"/>
                      <a:pt x="2190" y="3598"/>
                      <a:pt x="2699" y="2941"/>
                    </a:cubicBezTo>
                    <a:lnTo>
                      <a:pt x="2699" y="2941"/>
                    </a:lnTo>
                    <a:cubicBezTo>
                      <a:pt x="2600" y="3080"/>
                      <a:pt x="2473" y="3926"/>
                      <a:pt x="2457" y="4088"/>
                    </a:cubicBezTo>
                    <a:cubicBezTo>
                      <a:pt x="2209" y="5472"/>
                      <a:pt x="2176" y="6890"/>
                      <a:pt x="2110" y="8307"/>
                    </a:cubicBezTo>
                    <a:cubicBezTo>
                      <a:pt x="2094" y="8637"/>
                      <a:pt x="1995" y="9395"/>
                      <a:pt x="2539" y="9395"/>
                    </a:cubicBezTo>
                    <a:cubicBezTo>
                      <a:pt x="2654" y="9395"/>
                      <a:pt x="2753" y="9313"/>
                      <a:pt x="2836" y="9230"/>
                    </a:cubicBezTo>
                    <a:cubicBezTo>
                      <a:pt x="3132" y="8901"/>
                      <a:pt x="3330" y="8488"/>
                      <a:pt x="3511" y="8076"/>
                    </a:cubicBezTo>
                    <a:cubicBezTo>
                      <a:pt x="3775" y="7467"/>
                      <a:pt x="4006" y="6857"/>
                      <a:pt x="4187" y="6214"/>
                    </a:cubicBezTo>
                    <a:cubicBezTo>
                      <a:pt x="4352" y="6857"/>
                      <a:pt x="4583" y="7467"/>
                      <a:pt x="4846" y="8076"/>
                    </a:cubicBezTo>
                    <a:cubicBezTo>
                      <a:pt x="5028" y="8488"/>
                      <a:pt x="5225" y="8901"/>
                      <a:pt x="5539" y="9230"/>
                    </a:cubicBezTo>
                    <a:cubicBezTo>
                      <a:pt x="5604" y="9313"/>
                      <a:pt x="5703" y="9395"/>
                      <a:pt x="5819" y="9395"/>
                    </a:cubicBezTo>
                    <a:cubicBezTo>
                      <a:pt x="6363" y="9395"/>
                      <a:pt x="6264" y="8637"/>
                      <a:pt x="6247" y="8307"/>
                    </a:cubicBezTo>
                    <a:cubicBezTo>
                      <a:pt x="6181" y="6890"/>
                      <a:pt x="6148" y="5472"/>
                      <a:pt x="5901" y="4088"/>
                    </a:cubicBezTo>
                    <a:cubicBezTo>
                      <a:pt x="5885" y="3926"/>
                      <a:pt x="5757" y="3080"/>
                      <a:pt x="5659" y="2941"/>
                    </a:cubicBezTo>
                    <a:lnTo>
                      <a:pt x="5659" y="2941"/>
                    </a:lnTo>
                    <a:cubicBezTo>
                      <a:pt x="6168" y="3598"/>
                      <a:pt x="6662" y="4188"/>
                      <a:pt x="7351" y="4500"/>
                    </a:cubicBezTo>
                    <a:cubicBezTo>
                      <a:pt x="7466" y="4562"/>
                      <a:pt x="7600" y="4595"/>
                      <a:pt x="7730" y="4595"/>
                    </a:cubicBezTo>
                    <a:cubicBezTo>
                      <a:pt x="7842" y="4595"/>
                      <a:pt x="7952" y="4570"/>
                      <a:pt x="8044" y="4517"/>
                    </a:cubicBezTo>
                    <a:cubicBezTo>
                      <a:pt x="8208" y="4418"/>
                      <a:pt x="8307" y="4236"/>
                      <a:pt x="8340" y="4039"/>
                    </a:cubicBezTo>
                    <a:cubicBezTo>
                      <a:pt x="8357" y="3857"/>
                      <a:pt x="8307" y="3660"/>
                      <a:pt x="8241" y="3495"/>
                    </a:cubicBezTo>
                    <a:cubicBezTo>
                      <a:pt x="8044" y="2984"/>
                      <a:pt x="5901" y="874"/>
                      <a:pt x="49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8" name="Google Shape;588;p37"/>
          <p:cNvSpPr/>
          <p:nvPr/>
        </p:nvSpPr>
        <p:spPr>
          <a:xfrm>
            <a:off x="69282" y="36373"/>
            <a:ext cx="1216508" cy="727139"/>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3156731" y="3833251"/>
            <a:ext cx="1526435" cy="912390"/>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txBox="1">
            <a:spLocks noGrp="1"/>
          </p:cNvSpPr>
          <p:nvPr>
            <p:ph type="ctrTitle"/>
          </p:nvPr>
        </p:nvSpPr>
        <p:spPr>
          <a:xfrm>
            <a:off x="3868439" y="1430680"/>
            <a:ext cx="4980710" cy="2623928"/>
          </a:xfrm>
          <a:prstGeom prst="rect">
            <a:avLst/>
          </a:prstGeom>
        </p:spPr>
        <p:txBody>
          <a:bodyPr spcFirstLastPara="1" wrap="square" lIns="91425" tIns="91425" rIns="91425" bIns="91425" anchor="t" anchorCtr="0">
            <a:noAutofit/>
          </a:bodyPr>
          <a:lstStyle/>
          <a:p>
            <a:pPr lvl="0" algn="ctr"/>
            <a:r>
              <a:rPr lang="zh-TW" altLang="en-US" sz="4000" dirty="0">
                <a:latin typeface="微軟正黑體" panose="020B0604030504040204" pitchFamily="34" charset="-120"/>
                <a:ea typeface="微軟正黑體" panose="020B0604030504040204" pitchFamily="34" charset="-120"/>
              </a:rPr>
              <a:t>教育部學海計畫</a:t>
            </a:r>
            <a:br>
              <a:rPr lang="en-US" altLang="zh-TW" sz="4000" dirty="0">
                <a:latin typeface="微軟正黑體" panose="020B0604030504040204" pitchFamily="34" charset="-120"/>
                <a:ea typeface="微軟正黑體" panose="020B0604030504040204" pitchFamily="34" charset="-120"/>
              </a:rPr>
            </a:br>
            <a:r>
              <a:rPr lang="zh-TW" altLang="en-US" sz="4000" dirty="0">
                <a:latin typeface="微軟正黑體" panose="020B0604030504040204" pitchFamily="34" charset="-120"/>
                <a:ea typeface="微軟正黑體" panose="020B0604030504040204" pitchFamily="34" charset="-120"/>
              </a:rPr>
              <a:t>海外姊妹校交換學生招生說明會</a:t>
            </a:r>
            <a:br>
              <a:rPr lang="en-US" altLang="zh-TW" dirty="0">
                <a:latin typeface="微軟正黑體" panose="020B0604030504040204" pitchFamily="34" charset="-120"/>
                <a:ea typeface="微軟正黑體" panose="020B0604030504040204" pitchFamily="34" charset="-120"/>
              </a:rPr>
            </a:br>
            <a:br>
              <a:rPr lang="en-US" altLang="zh-TW" dirty="0">
                <a:latin typeface="微軟正黑體" panose="020B0604030504040204" pitchFamily="34" charset="-120"/>
                <a:ea typeface="微軟正黑體" panose="020B0604030504040204" pitchFamily="34" charset="-120"/>
              </a:rPr>
            </a:br>
            <a:endParaRPr dirty="0">
              <a:latin typeface="微軟正黑體" panose="020B0604030504040204" pitchFamily="34" charset="-120"/>
              <a:ea typeface="微軟正黑體" panose="020B0604030504040204" pitchFamily="34" charset="-120"/>
            </a:endParaRPr>
          </a:p>
        </p:txBody>
      </p:sp>
      <p:sp>
        <p:nvSpPr>
          <p:cNvPr id="592" name="Google Shape;592;p37"/>
          <p:cNvSpPr/>
          <p:nvPr/>
        </p:nvSpPr>
        <p:spPr>
          <a:xfrm>
            <a:off x="7564750" y="3572363"/>
            <a:ext cx="966572" cy="577745"/>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37"/>
          <p:cNvGrpSpPr/>
          <p:nvPr/>
        </p:nvGrpSpPr>
        <p:grpSpPr>
          <a:xfrm>
            <a:off x="605175" y="666475"/>
            <a:ext cx="1643263" cy="1160625"/>
            <a:chOff x="605175" y="666475"/>
            <a:chExt cx="1643263" cy="1160625"/>
          </a:xfrm>
        </p:grpSpPr>
        <p:sp>
          <p:nvSpPr>
            <p:cNvPr id="701" name="Google Shape;701;p37"/>
            <p:cNvSpPr/>
            <p:nvPr/>
          </p:nvSpPr>
          <p:spPr>
            <a:xfrm>
              <a:off x="2099663" y="666475"/>
              <a:ext cx="148775" cy="194075"/>
            </a:xfrm>
            <a:custGeom>
              <a:avLst/>
              <a:gdLst/>
              <a:ahLst/>
              <a:cxnLst/>
              <a:rect l="l" t="t" r="r" b="b"/>
              <a:pathLst>
                <a:path w="5951" h="7763" extrusionOk="0">
                  <a:moveTo>
                    <a:pt x="2967" y="1006"/>
                  </a:moveTo>
                  <a:cubicBezTo>
                    <a:pt x="3907" y="1006"/>
                    <a:pt x="4665" y="1764"/>
                    <a:pt x="4665" y="2687"/>
                  </a:cubicBezTo>
                  <a:cubicBezTo>
                    <a:pt x="4665" y="3626"/>
                    <a:pt x="3907" y="4384"/>
                    <a:pt x="2967" y="4384"/>
                  </a:cubicBezTo>
                  <a:cubicBezTo>
                    <a:pt x="2044" y="4384"/>
                    <a:pt x="1286" y="3626"/>
                    <a:pt x="1286" y="2687"/>
                  </a:cubicBezTo>
                  <a:cubicBezTo>
                    <a:pt x="1286" y="1764"/>
                    <a:pt x="2044" y="1006"/>
                    <a:pt x="2967" y="1006"/>
                  </a:cubicBezTo>
                  <a:close/>
                  <a:moveTo>
                    <a:pt x="2967" y="0"/>
                  </a:moveTo>
                  <a:cubicBezTo>
                    <a:pt x="1336" y="0"/>
                    <a:pt x="1" y="1335"/>
                    <a:pt x="1" y="2983"/>
                  </a:cubicBezTo>
                  <a:cubicBezTo>
                    <a:pt x="1" y="4615"/>
                    <a:pt x="2967" y="7763"/>
                    <a:pt x="2967" y="7763"/>
                  </a:cubicBezTo>
                  <a:cubicBezTo>
                    <a:pt x="2967" y="7763"/>
                    <a:pt x="5950" y="4615"/>
                    <a:pt x="5950" y="2983"/>
                  </a:cubicBezTo>
                  <a:cubicBezTo>
                    <a:pt x="5950" y="1335"/>
                    <a:pt x="4615" y="0"/>
                    <a:pt x="2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605175" y="1633025"/>
              <a:ext cx="148775" cy="194075"/>
            </a:xfrm>
            <a:custGeom>
              <a:avLst/>
              <a:gdLst/>
              <a:ahLst/>
              <a:cxnLst/>
              <a:rect l="l" t="t" r="r" b="b"/>
              <a:pathLst>
                <a:path w="5951" h="7763" extrusionOk="0">
                  <a:moveTo>
                    <a:pt x="2967" y="1006"/>
                  </a:moveTo>
                  <a:cubicBezTo>
                    <a:pt x="3907" y="1006"/>
                    <a:pt x="4665" y="1764"/>
                    <a:pt x="4665" y="2687"/>
                  </a:cubicBezTo>
                  <a:cubicBezTo>
                    <a:pt x="4665" y="3626"/>
                    <a:pt x="3907" y="4384"/>
                    <a:pt x="2967" y="4384"/>
                  </a:cubicBezTo>
                  <a:cubicBezTo>
                    <a:pt x="2044" y="4384"/>
                    <a:pt x="1286" y="3626"/>
                    <a:pt x="1286" y="2687"/>
                  </a:cubicBezTo>
                  <a:cubicBezTo>
                    <a:pt x="1286" y="1764"/>
                    <a:pt x="2044" y="1006"/>
                    <a:pt x="2967" y="1006"/>
                  </a:cubicBezTo>
                  <a:close/>
                  <a:moveTo>
                    <a:pt x="2967" y="0"/>
                  </a:moveTo>
                  <a:cubicBezTo>
                    <a:pt x="1336" y="0"/>
                    <a:pt x="1" y="1335"/>
                    <a:pt x="1" y="2983"/>
                  </a:cubicBezTo>
                  <a:cubicBezTo>
                    <a:pt x="1" y="4615"/>
                    <a:pt x="2967" y="7763"/>
                    <a:pt x="2967" y="7763"/>
                  </a:cubicBezTo>
                  <a:cubicBezTo>
                    <a:pt x="2967" y="7763"/>
                    <a:pt x="5950" y="4615"/>
                    <a:pt x="5950" y="2983"/>
                  </a:cubicBezTo>
                  <a:cubicBezTo>
                    <a:pt x="5950" y="1335"/>
                    <a:pt x="4615" y="0"/>
                    <a:pt x="2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文字方塊 168">
            <a:extLst>
              <a:ext uri="{FF2B5EF4-FFF2-40B4-BE49-F238E27FC236}">
                <a16:creationId xmlns:a16="http://schemas.microsoft.com/office/drawing/2014/main" id="{FD771602-8771-4A3C-9F37-493DB54E81C2}"/>
              </a:ext>
            </a:extLst>
          </p:cNvPr>
          <p:cNvSpPr txBox="1"/>
          <p:nvPr/>
        </p:nvSpPr>
        <p:spPr>
          <a:xfrm>
            <a:off x="7665355" y="4742483"/>
            <a:ext cx="4980709" cy="369332"/>
          </a:xfrm>
          <a:prstGeom prst="rect">
            <a:avLst/>
          </a:prstGeom>
          <a:noFill/>
        </p:spPr>
        <p:txBody>
          <a:bodyPr wrap="square" rtlCol="0">
            <a:spAutoFit/>
          </a:bodyPr>
          <a:lstStyle/>
          <a:p>
            <a:r>
              <a:rPr lang="zh-TW" altLang="en-US" sz="1800" b="1" dirty="0">
                <a:latin typeface="微軟正黑體" panose="020B0604030504040204" pitchFamily="34" charset="-120"/>
                <a:ea typeface="微軟正黑體" panose="020B0604030504040204" pitchFamily="34" charset="-120"/>
              </a:rPr>
              <a:t>國際事務處</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Google Shape;1409;p48"/>
          <p:cNvSpPr/>
          <p:nvPr/>
        </p:nvSpPr>
        <p:spPr>
          <a:xfrm>
            <a:off x="-116635" y="3848240"/>
            <a:ext cx="2074107" cy="1239748"/>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8"/>
          <p:cNvSpPr txBox="1">
            <a:spLocks noGrp="1"/>
          </p:cNvSpPr>
          <p:nvPr>
            <p:ph type="title"/>
          </p:nvPr>
        </p:nvSpPr>
        <p:spPr>
          <a:xfrm>
            <a:off x="185012" y="-22825"/>
            <a:ext cx="6684600" cy="116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FQA</a:t>
            </a:r>
            <a:endParaRPr dirty="0"/>
          </a:p>
        </p:txBody>
      </p:sp>
      <p:sp>
        <p:nvSpPr>
          <p:cNvPr id="1463" name="Google Shape;1463;p48"/>
          <p:cNvSpPr/>
          <p:nvPr/>
        </p:nvSpPr>
        <p:spPr>
          <a:xfrm>
            <a:off x="5511750" y="2507450"/>
            <a:ext cx="1343803" cy="803270"/>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8"/>
          <p:cNvSpPr/>
          <p:nvPr/>
        </p:nvSpPr>
        <p:spPr>
          <a:xfrm>
            <a:off x="7317000" y="3693750"/>
            <a:ext cx="906581" cy="541932"/>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5" name="Google Shape;1465;p48"/>
          <p:cNvGrpSpPr/>
          <p:nvPr/>
        </p:nvGrpSpPr>
        <p:grpSpPr>
          <a:xfrm rot="10800000" flipH="1">
            <a:off x="-495436" y="-370359"/>
            <a:ext cx="2368826" cy="2070433"/>
            <a:chOff x="-42000" y="3901825"/>
            <a:chExt cx="1412875" cy="1234900"/>
          </a:xfrm>
        </p:grpSpPr>
        <p:sp>
          <p:nvSpPr>
            <p:cNvPr id="1466" name="Google Shape;1466;p48"/>
            <p:cNvSpPr/>
            <p:nvPr/>
          </p:nvSpPr>
          <p:spPr>
            <a:xfrm>
              <a:off x="276025" y="3901825"/>
              <a:ext cx="121800" cy="252675"/>
            </a:xfrm>
            <a:custGeom>
              <a:avLst/>
              <a:gdLst/>
              <a:ahLst/>
              <a:cxnLst/>
              <a:rect l="l" t="t" r="r" b="b"/>
              <a:pathLst>
                <a:path w="4872" h="10107" extrusionOk="0">
                  <a:moveTo>
                    <a:pt x="2372" y="0"/>
                  </a:moveTo>
                  <a:cubicBezTo>
                    <a:pt x="2210" y="0"/>
                    <a:pt x="2049" y="20"/>
                    <a:pt x="1892" y="62"/>
                  </a:cubicBezTo>
                  <a:cubicBezTo>
                    <a:pt x="1026" y="302"/>
                    <a:pt x="429" y="1141"/>
                    <a:pt x="215" y="2015"/>
                  </a:cubicBezTo>
                  <a:cubicBezTo>
                    <a:pt x="1" y="2881"/>
                    <a:pt x="108" y="3799"/>
                    <a:pt x="215" y="4692"/>
                  </a:cubicBezTo>
                  <a:cubicBezTo>
                    <a:pt x="438" y="6494"/>
                    <a:pt x="652" y="8305"/>
                    <a:pt x="875" y="10107"/>
                  </a:cubicBezTo>
                  <a:cubicBezTo>
                    <a:pt x="875" y="10107"/>
                    <a:pt x="3310" y="6957"/>
                    <a:pt x="4015" y="5628"/>
                  </a:cubicBezTo>
                  <a:cubicBezTo>
                    <a:pt x="4408" y="4888"/>
                    <a:pt x="4720" y="4085"/>
                    <a:pt x="4791" y="3246"/>
                  </a:cubicBezTo>
                  <a:cubicBezTo>
                    <a:pt x="4871" y="2408"/>
                    <a:pt x="4675" y="1516"/>
                    <a:pt x="4140" y="864"/>
                  </a:cubicBezTo>
                  <a:cubicBezTo>
                    <a:pt x="3709" y="340"/>
                    <a:pt x="3040" y="0"/>
                    <a:pt x="2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8"/>
            <p:cNvSpPr/>
            <p:nvPr/>
          </p:nvSpPr>
          <p:spPr>
            <a:xfrm>
              <a:off x="-42000" y="4004700"/>
              <a:ext cx="379825" cy="777550"/>
            </a:xfrm>
            <a:custGeom>
              <a:avLst/>
              <a:gdLst/>
              <a:ahLst/>
              <a:cxnLst/>
              <a:rect l="l" t="t" r="r" b="b"/>
              <a:pathLst>
                <a:path w="15193" h="31102" extrusionOk="0">
                  <a:moveTo>
                    <a:pt x="15157" y="1"/>
                  </a:moveTo>
                  <a:cubicBezTo>
                    <a:pt x="15151" y="1"/>
                    <a:pt x="15145" y="7"/>
                    <a:pt x="15139" y="23"/>
                  </a:cubicBezTo>
                  <a:cubicBezTo>
                    <a:pt x="14764" y="987"/>
                    <a:pt x="14488" y="1977"/>
                    <a:pt x="14185" y="2967"/>
                  </a:cubicBezTo>
                  <a:cubicBezTo>
                    <a:pt x="13872" y="4020"/>
                    <a:pt x="13551" y="5073"/>
                    <a:pt x="13203" y="6116"/>
                  </a:cubicBezTo>
                  <a:cubicBezTo>
                    <a:pt x="12507" y="8222"/>
                    <a:pt x="11714" y="10291"/>
                    <a:pt x="10830" y="12325"/>
                  </a:cubicBezTo>
                  <a:cubicBezTo>
                    <a:pt x="9965" y="14342"/>
                    <a:pt x="9002" y="16340"/>
                    <a:pt x="7949" y="18267"/>
                  </a:cubicBezTo>
                  <a:cubicBezTo>
                    <a:pt x="6887" y="20212"/>
                    <a:pt x="5745" y="22112"/>
                    <a:pt x="4523" y="23958"/>
                  </a:cubicBezTo>
                  <a:cubicBezTo>
                    <a:pt x="3301" y="25814"/>
                    <a:pt x="1981" y="27607"/>
                    <a:pt x="616" y="29365"/>
                  </a:cubicBezTo>
                  <a:cubicBezTo>
                    <a:pt x="437" y="29597"/>
                    <a:pt x="286" y="29855"/>
                    <a:pt x="125" y="30105"/>
                  </a:cubicBezTo>
                  <a:cubicBezTo>
                    <a:pt x="0" y="30292"/>
                    <a:pt x="0" y="30560"/>
                    <a:pt x="45" y="30765"/>
                  </a:cubicBezTo>
                  <a:cubicBezTo>
                    <a:pt x="60" y="30833"/>
                    <a:pt x="144" y="31101"/>
                    <a:pt x="255" y="31101"/>
                  </a:cubicBezTo>
                  <a:cubicBezTo>
                    <a:pt x="276" y="31101"/>
                    <a:pt x="298" y="31091"/>
                    <a:pt x="321" y="31068"/>
                  </a:cubicBezTo>
                  <a:cubicBezTo>
                    <a:pt x="509" y="30881"/>
                    <a:pt x="714" y="30712"/>
                    <a:pt x="883" y="30506"/>
                  </a:cubicBezTo>
                  <a:cubicBezTo>
                    <a:pt x="1071" y="30283"/>
                    <a:pt x="1249" y="30060"/>
                    <a:pt x="1419" y="29837"/>
                  </a:cubicBezTo>
                  <a:cubicBezTo>
                    <a:pt x="1767" y="29400"/>
                    <a:pt x="2097" y="28963"/>
                    <a:pt x="2427" y="28508"/>
                  </a:cubicBezTo>
                  <a:cubicBezTo>
                    <a:pt x="3096" y="27607"/>
                    <a:pt x="3738" y="26688"/>
                    <a:pt x="4363" y="25760"/>
                  </a:cubicBezTo>
                  <a:cubicBezTo>
                    <a:pt x="5612" y="23887"/>
                    <a:pt x="6780" y="21960"/>
                    <a:pt x="7851" y="19980"/>
                  </a:cubicBezTo>
                  <a:cubicBezTo>
                    <a:pt x="8939" y="17990"/>
                    <a:pt x="9938" y="15965"/>
                    <a:pt x="10848" y="13896"/>
                  </a:cubicBezTo>
                  <a:cubicBezTo>
                    <a:pt x="11758" y="11835"/>
                    <a:pt x="12561" y="9729"/>
                    <a:pt x="13284" y="7597"/>
                  </a:cubicBezTo>
                  <a:cubicBezTo>
                    <a:pt x="13640" y="6518"/>
                    <a:pt x="13988" y="5438"/>
                    <a:pt x="14292" y="4350"/>
                  </a:cubicBezTo>
                  <a:cubicBezTo>
                    <a:pt x="14613" y="3235"/>
                    <a:pt x="14925" y="2102"/>
                    <a:pt x="15077" y="951"/>
                  </a:cubicBezTo>
                  <a:cubicBezTo>
                    <a:pt x="15112" y="666"/>
                    <a:pt x="15157" y="380"/>
                    <a:pt x="15193" y="95"/>
                  </a:cubicBezTo>
                  <a:cubicBezTo>
                    <a:pt x="15193" y="74"/>
                    <a:pt x="15177" y="1"/>
                    <a:pt x="15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8"/>
            <p:cNvSpPr/>
            <p:nvPr/>
          </p:nvSpPr>
          <p:spPr>
            <a:xfrm>
              <a:off x="319075" y="4055525"/>
              <a:ext cx="162600" cy="227650"/>
            </a:xfrm>
            <a:custGeom>
              <a:avLst/>
              <a:gdLst/>
              <a:ahLst/>
              <a:cxnLst/>
              <a:rect l="l" t="t" r="r" b="b"/>
              <a:pathLst>
                <a:path w="6504" h="9106" extrusionOk="0">
                  <a:moveTo>
                    <a:pt x="4222" y="1"/>
                  </a:moveTo>
                  <a:cubicBezTo>
                    <a:pt x="3386" y="1"/>
                    <a:pt x="2605" y="557"/>
                    <a:pt x="2141" y="1264"/>
                  </a:cubicBezTo>
                  <a:cubicBezTo>
                    <a:pt x="1642" y="2014"/>
                    <a:pt x="1437" y="2915"/>
                    <a:pt x="1231" y="3789"/>
                  </a:cubicBezTo>
                  <a:cubicBezTo>
                    <a:pt x="821" y="5555"/>
                    <a:pt x="411" y="7331"/>
                    <a:pt x="0" y="9106"/>
                  </a:cubicBezTo>
                  <a:cubicBezTo>
                    <a:pt x="0" y="9106"/>
                    <a:pt x="3372" y="6974"/>
                    <a:pt x="4479" y="5966"/>
                  </a:cubicBezTo>
                  <a:cubicBezTo>
                    <a:pt x="5103" y="5395"/>
                    <a:pt x="5674" y="4753"/>
                    <a:pt x="6031" y="3985"/>
                  </a:cubicBezTo>
                  <a:cubicBezTo>
                    <a:pt x="6379" y="3218"/>
                    <a:pt x="6504" y="2317"/>
                    <a:pt x="6218" y="1523"/>
                  </a:cubicBezTo>
                  <a:cubicBezTo>
                    <a:pt x="5942" y="729"/>
                    <a:pt x="5219" y="78"/>
                    <a:pt x="4372" y="7"/>
                  </a:cubicBezTo>
                  <a:cubicBezTo>
                    <a:pt x="4322" y="3"/>
                    <a:pt x="4272" y="1"/>
                    <a:pt x="4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8"/>
            <p:cNvSpPr/>
            <p:nvPr/>
          </p:nvSpPr>
          <p:spPr>
            <a:xfrm>
              <a:off x="188600" y="4102925"/>
              <a:ext cx="236850" cy="319000"/>
            </a:xfrm>
            <a:custGeom>
              <a:avLst/>
              <a:gdLst/>
              <a:ahLst/>
              <a:cxnLst/>
              <a:rect l="l" t="t" r="r" b="b"/>
              <a:pathLst>
                <a:path w="9474" h="12760" extrusionOk="0">
                  <a:moveTo>
                    <a:pt x="9443" y="0"/>
                  </a:moveTo>
                  <a:cubicBezTo>
                    <a:pt x="9439" y="0"/>
                    <a:pt x="9435" y="4"/>
                    <a:pt x="9430" y="11"/>
                  </a:cubicBezTo>
                  <a:cubicBezTo>
                    <a:pt x="9189" y="385"/>
                    <a:pt x="8939" y="751"/>
                    <a:pt x="8716" y="1126"/>
                  </a:cubicBezTo>
                  <a:cubicBezTo>
                    <a:pt x="8484" y="1545"/>
                    <a:pt x="8261" y="1973"/>
                    <a:pt x="8029" y="2384"/>
                  </a:cubicBezTo>
                  <a:cubicBezTo>
                    <a:pt x="7548" y="3258"/>
                    <a:pt x="7030" y="4114"/>
                    <a:pt x="6459" y="4944"/>
                  </a:cubicBezTo>
                  <a:cubicBezTo>
                    <a:pt x="5326" y="6594"/>
                    <a:pt x="4051" y="8147"/>
                    <a:pt x="2632" y="9565"/>
                  </a:cubicBezTo>
                  <a:cubicBezTo>
                    <a:pt x="2240" y="9958"/>
                    <a:pt x="1838" y="10341"/>
                    <a:pt x="1428" y="10707"/>
                  </a:cubicBezTo>
                  <a:cubicBezTo>
                    <a:pt x="991" y="11100"/>
                    <a:pt x="571" y="11510"/>
                    <a:pt x="125" y="11902"/>
                  </a:cubicBezTo>
                  <a:cubicBezTo>
                    <a:pt x="1" y="12018"/>
                    <a:pt x="9" y="12286"/>
                    <a:pt x="27" y="12447"/>
                  </a:cubicBezTo>
                  <a:cubicBezTo>
                    <a:pt x="35" y="12509"/>
                    <a:pt x="83" y="12759"/>
                    <a:pt x="184" y="12759"/>
                  </a:cubicBezTo>
                  <a:cubicBezTo>
                    <a:pt x="199" y="12759"/>
                    <a:pt x="215" y="12754"/>
                    <a:pt x="232" y="12741"/>
                  </a:cubicBezTo>
                  <a:cubicBezTo>
                    <a:pt x="643" y="12456"/>
                    <a:pt x="1044" y="12161"/>
                    <a:pt x="1419" y="11831"/>
                  </a:cubicBezTo>
                  <a:cubicBezTo>
                    <a:pt x="1803" y="11492"/>
                    <a:pt x="2177" y="11135"/>
                    <a:pt x="2543" y="10778"/>
                  </a:cubicBezTo>
                  <a:cubicBezTo>
                    <a:pt x="3257" y="10074"/>
                    <a:pt x="3944" y="9333"/>
                    <a:pt x="4586" y="8566"/>
                  </a:cubicBezTo>
                  <a:cubicBezTo>
                    <a:pt x="5897" y="7005"/>
                    <a:pt x="7057" y="5328"/>
                    <a:pt x="8047" y="3543"/>
                  </a:cubicBezTo>
                  <a:cubicBezTo>
                    <a:pt x="8333" y="3026"/>
                    <a:pt x="8609" y="2500"/>
                    <a:pt x="8850" y="1964"/>
                  </a:cubicBezTo>
                  <a:cubicBezTo>
                    <a:pt x="9100" y="1376"/>
                    <a:pt x="9287" y="769"/>
                    <a:pt x="9466" y="153"/>
                  </a:cubicBezTo>
                  <a:cubicBezTo>
                    <a:pt x="9473" y="130"/>
                    <a:pt x="9468" y="0"/>
                    <a:pt x="9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8"/>
            <p:cNvSpPr/>
            <p:nvPr/>
          </p:nvSpPr>
          <p:spPr>
            <a:xfrm>
              <a:off x="179450" y="4391400"/>
              <a:ext cx="196075" cy="199775"/>
            </a:xfrm>
            <a:custGeom>
              <a:avLst/>
              <a:gdLst/>
              <a:ahLst/>
              <a:cxnLst/>
              <a:rect l="l" t="t" r="r" b="b"/>
              <a:pathLst>
                <a:path w="7843" h="7991" extrusionOk="0">
                  <a:moveTo>
                    <a:pt x="5713" y="0"/>
                  </a:moveTo>
                  <a:cubicBezTo>
                    <a:pt x="5027" y="0"/>
                    <a:pt x="4335" y="341"/>
                    <a:pt x="3828" y="827"/>
                  </a:cubicBezTo>
                  <a:cubicBezTo>
                    <a:pt x="3177" y="1443"/>
                    <a:pt x="2775" y="2273"/>
                    <a:pt x="2383" y="3075"/>
                  </a:cubicBezTo>
                  <a:cubicBezTo>
                    <a:pt x="1589" y="4717"/>
                    <a:pt x="795" y="6349"/>
                    <a:pt x="1" y="7991"/>
                  </a:cubicBezTo>
                  <a:cubicBezTo>
                    <a:pt x="1" y="7991"/>
                    <a:pt x="3757" y="6662"/>
                    <a:pt x="5068" y="5921"/>
                  </a:cubicBezTo>
                  <a:cubicBezTo>
                    <a:pt x="5799" y="5502"/>
                    <a:pt x="6495" y="5002"/>
                    <a:pt x="7013" y="4333"/>
                  </a:cubicBezTo>
                  <a:cubicBezTo>
                    <a:pt x="7530" y="3673"/>
                    <a:pt x="7842" y="2817"/>
                    <a:pt x="7753" y="1987"/>
                  </a:cubicBezTo>
                  <a:cubicBezTo>
                    <a:pt x="7655" y="1148"/>
                    <a:pt x="7093" y="346"/>
                    <a:pt x="6290" y="87"/>
                  </a:cubicBezTo>
                  <a:cubicBezTo>
                    <a:pt x="6101" y="28"/>
                    <a:pt x="5907" y="0"/>
                    <a:pt x="57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8"/>
            <p:cNvSpPr/>
            <p:nvPr/>
          </p:nvSpPr>
          <p:spPr>
            <a:xfrm>
              <a:off x="22475" y="4438925"/>
              <a:ext cx="300175" cy="259500"/>
            </a:xfrm>
            <a:custGeom>
              <a:avLst/>
              <a:gdLst/>
              <a:ahLst/>
              <a:cxnLst/>
              <a:rect l="l" t="t" r="r" b="b"/>
              <a:pathLst>
                <a:path w="12007" h="10380" extrusionOk="0">
                  <a:moveTo>
                    <a:pt x="11981" y="1"/>
                  </a:moveTo>
                  <a:cubicBezTo>
                    <a:pt x="11978" y="1"/>
                    <a:pt x="11975" y="2"/>
                    <a:pt x="11971" y="6"/>
                  </a:cubicBezTo>
                  <a:cubicBezTo>
                    <a:pt x="11641" y="300"/>
                    <a:pt x="11311" y="586"/>
                    <a:pt x="10999" y="907"/>
                  </a:cubicBezTo>
                  <a:cubicBezTo>
                    <a:pt x="10660" y="1255"/>
                    <a:pt x="10339" y="1638"/>
                    <a:pt x="10009" y="2013"/>
                  </a:cubicBezTo>
                  <a:cubicBezTo>
                    <a:pt x="9340" y="2753"/>
                    <a:pt x="8644" y="3467"/>
                    <a:pt x="7912" y="4136"/>
                  </a:cubicBezTo>
                  <a:cubicBezTo>
                    <a:pt x="6440" y="5492"/>
                    <a:pt x="4852" y="6723"/>
                    <a:pt x="3166" y="7794"/>
                  </a:cubicBezTo>
                  <a:cubicBezTo>
                    <a:pt x="2676" y="8097"/>
                    <a:pt x="2185" y="8383"/>
                    <a:pt x="1685" y="8659"/>
                  </a:cubicBezTo>
                  <a:cubicBezTo>
                    <a:pt x="1177" y="8945"/>
                    <a:pt x="686" y="9248"/>
                    <a:pt x="178" y="9533"/>
                  </a:cubicBezTo>
                  <a:cubicBezTo>
                    <a:pt x="1" y="9634"/>
                    <a:pt x="39" y="10380"/>
                    <a:pt x="246" y="10380"/>
                  </a:cubicBezTo>
                  <a:cubicBezTo>
                    <a:pt x="259" y="10380"/>
                    <a:pt x="271" y="10377"/>
                    <a:pt x="285" y="10372"/>
                  </a:cubicBezTo>
                  <a:cubicBezTo>
                    <a:pt x="749" y="10185"/>
                    <a:pt x="1213" y="9997"/>
                    <a:pt x="1650" y="9756"/>
                  </a:cubicBezTo>
                  <a:cubicBezTo>
                    <a:pt x="2096" y="9507"/>
                    <a:pt x="2542" y="9248"/>
                    <a:pt x="2979" y="8980"/>
                  </a:cubicBezTo>
                  <a:cubicBezTo>
                    <a:pt x="3826" y="8454"/>
                    <a:pt x="4656" y="7892"/>
                    <a:pt x="5450" y="7285"/>
                  </a:cubicBezTo>
                  <a:cubicBezTo>
                    <a:pt x="7056" y="6072"/>
                    <a:pt x="8537" y="4716"/>
                    <a:pt x="9875" y="3217"/>
                  </a:cubicBezTo>
                  <a:cubicBezTo>
                    <a:pt x="10276" y="2771"/>
                    <a:pt x="10669" y="2307"/>
                    <a:pt x="11026" y="1826"/>
                  </a:cubicBezTo>
                  <a:cubicBezTo>
                    <a:pt x="11409" y="1308"/>
                    <a:pt x="11704" y="737"/>
                    <a:pt x="11998" y="166"/>
                  </a:cubicBezTo>
                  <a:cubicBezTo>
                    <a:pt x="12006" y="142"/>
                    <a:pt x="12007" y="1"/>
                    <a:pt x="119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8"/>
            <p:cNvSpPr/>
            <p:nvPr/>
          </p:nvSpPr>
          <p:spPr>
            <a:xfrm>
              <a:off x="1119725" y="4618550"/>
              <a:ext cx="251150" cy="119275"/>
            </a:xfrm>
            <a:custGeom>
              <a:avLst/>
              <a:gdLst/>
              <a:ahLst/>
              <a:cxnLst/>
              <a:rect l="l" t="t" r="r" b="b"/>
              <a:pathLst>
                <a:path w="10046" h="4771" extrusionOk="0">
                  <a:moveTo>
                    <a:pt x="7160" y="0"/>
                  </a:moveTo>
                  <a:cubicBezTo>
                    <a:pt x="6925" y="0"/>
                    <a:pt x="6690" y="23"/>
                    <a:pt x="6460" y="65"/>
                  </a:cubicBezTo>
                  <a:cubicBezTo>
                    <a:pt x="5630" y="216"/>
                    <a:pt x="4863" y="609"/>
                    <a:pt x="4158" y="1073"/>
                  </a:cubicBezTo>
                  <a:cubicBezTo>
                    <a:pt x="2900" y="1893"/>
                    <a:pt x="1" y="4614"/>
                    <a:pt x="1" y="4614"/>
                  </a:cubicBezTo>
                  <a:cubicBezTo>
                    <a:pt x="1812" y="4659"/>
                    <a:pt x="3632" y="4712"/>
                    <a:pt x="5452" y="4757"/>
                  </a:cubicBezTo>
                  <a:cubicBezTo>
                    <a:pt x="5692" y="4764"/>
                    <a:pt x="5934" y="4771"/>
                    <a:pt x="6177" y="4771"/>
                  </a:cubicBezTo>
                  <a:cubicBezTo>
                    <a:pt x="6837" y="4771"/>
                    <a:pt x="7500" y="4722"/>
                    <a:pt x="8119" y="4507"/>
                  </a:cubicBezTo>
                  <a:cubicBezTo>
                    <a:pt x="8967" y="4222"/>
                    <a:pt x="9743" y="3553"/>
                    <a:pt x="9894" y="2661"/>
                  </a:cubicBezTo>
                  <a:cubicBezTo>
                    <a:pt x="10046" y="1831"/>
                    <a:pt x="9591" y="966"/>
                    <a:pt x="8886" y="493"/>
                  </a:cubicBezTo>
                  <a:cubicBezTo>
                    <a:pt x="8383" y="151"/>
                    <a:pt x="7773" y="0"/>
                    <a:pt x="7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8"/>
            <p:cNvSpPr/>
            <p:nvPr/>
          </p:nvSpPr>
          <p:spPr>
            <a:xfrm>
              <a:off x="532725" y="4679025"/>
              <a:ext cx="731550" cy="457700"/>
            </a:xfrm>
            <a:custGeom>
              <a:avLst/>
              <a:gdLst/>
              <a:ahLst/>
              <a:cxnLst/>
              <a:rect l="l" t="t" r="r" b="b"/>
              <a:pathLst>
                <a:path w="29262" h="18308" extrusionOk="0">
                  <a:moveTo>
                    <a:pt x="29217" y="1"/>
                  </a:moveTo>
                  <a:cubicBezTo>
                    <a:pt x="29083" y="10"/>
                    <a:pt x="28958" y="10"/>
                    <a:pt x="28825" y="36"/>
                  </a:cubicBezTo>
                  <a:cubicBezTo>
                    <a:pt x="28691" y="63"/>
                    <a:pt x="28548" y="81"/>
                    <a:pt x="28405" y="90"/>
                  </a:cubicBezTo>
                  <a:cubicBezTo>
                    <a:pt x="28147" y="108"/>
                    <a:pt x="27888" y="161"/>
                    <a:pt x="27629" y="215"/>
                  </a:cubicBezTo>
                  <a:cubicBezTo>
                    <a:pt x="27103" y="340"/>
                    <a:pt x="26576" y="545"/>
                    <a:pt x="26059" y="723"/>
                  </a:cubicBezTo>
                  <a:cubicBezTo>
                    <a:pt x="25006" y="1089"/>
                    <a:pt x="23972" y="1508"/>
                    <a:pt x="22946" y="1954"/>
                  </a:cubicBezTo>
                  <a:cubicBezTo>
                    <a:pt x="20903" y="2829"/>
                    <a:pt x="18895" y="3783"/>
                    <a:pt x="16942" y="4845"/>
                  </a:cubicBezTo>
                  <a:cubicBezTo>
                    <a:pt x="14970" y="5906"/>
                    <a:pt x="13061" y="7066"/>
                    <a:pt x="11188" y="8288"/>
                  </a:cubicBezTo>
                  <a:cubicBezTo>
                    <a:pt x="9323" y="9511"/>
                    <a:pt x="7503" y="10813"/>
                    <a:pt x="5764" y="12205"/>
                  </a:cubicBezTo>
                  <a:cubicBezTo>
                    <a:pt x="4015" y="13596"/>
                    <a:pt x="2302" y="15059"/>
                    <a:pt x="714" y="16629"/>
                  </a:cubicBezTo>
                  <a:cubicBezTo>
                    <a:pt x="500" y="16844"/>
                    <a:pt x="322" y="17084"/>
                    <a:pt x="135" y="17316"/>
                  </a:cubicBezTo>
                  <a:cubicBezTo>
                    <a:pt x="1" y="17477"/>
                    <a:pt x="10" y="17789"/>
                    <a:pt x="54" y="17977"/>
                  </a:cubicBezTo>
                  <a:cubicBezTo>
                    <a:pt x="69" y="18059"/>
                    <a:pt x="148" y="18308"/>
                    <a:pt x="263" y="18308"/>
                  </a:cubicBezTo>
                  <a:cubicBezTo>
                    <a:pt x="285" y="18308"/>
                    <a:pt x="307" y="18299"/>
                    <a:pt x="331" y="18280"/>
                  </a:cubicBezTo>
                  <a:cubicBezTo>
                    <a:pt x="545" y="18119"/>
                    <a:pt x="768" y="17968"/>
                    <a:pt x="964" y="17789"/>
                  </a:cubicBezTo>
                  <a:cubicBezTo>
                    <a:pt x="1160" y="17611"/>
                    <a:pt x="1357" y="17423"/>
                    <a:pt x="1553" y="17245"/>
                  </a:cubicBezTo>
                  <a:cubicBezTo>
                    <a:pt x="1963" y="16870"/>
                    <a:pt x="2374" y="16487"/>
                    <a:pt x="2793" y="16121"/>
                  </a:cubicBezTo>
                  <a:cubicBezTo>
                    <a:pt x="3614" y="15372"/>
                    <a:pt x="4461" y="14649"/>
                    <a:pt x="5327" y="13935"/>
                  </a:cubicBezTo>
                  <a:cubicBezTo>
                    <a:pt x="7048" y="12517"/>
                    <a:pt x="8833" y="11170"/>
                    <a:pt x="10670" y="9903"/>
                  </a:cubicBezTo>
                  <a:cubicBezTo>
                    <a:pt x="12499" y="8636"/>
                    <a:pt x="14399" y="7459"/>
                    <a:pt x="16344" y="6361"/>
                  </a:cubicBezTo>
                  <a:cubicBezTo>
                    <a:pt x="18289" y="5264"/>
                    <a:pt x="20278" y="4247"/>
                    <a:pt x="22303" y="3319"/>
                  </a:cubicBezTo>
                  <a:cubicBezTo>
                    <a:pt x="23320" y="2855"/>
                    <a:pt x="24346" y="2418"/>
                    <a:pt x="25381" y="1999"/>
                  </a:cubicBezTo>
                  <a:cubicBezTo>
                    <a:pt x="25898" y="1785"/>
                    <a:pt x="26416" y="1553"/>
                    <a:pt x="26933" y="1339"/>
                  </a:cubicBezTo>
                  <a:cubicBezTo>
                    <a:pt x="27460" y="1116"/>
                    <a:pt x="27986" y="893"/>
                    <a:pt x="28477" y="590"/>
                  </a:cubicBezTo>
                  <a:cubicBezTo>
                    <a:pt x="28593" y="518"/>
                    <a:pt x="28709" y="456"/>
                    <a:pt x="28825" y="393"/>
                  </a:cubicBezTo>
                  <a:cubicBezTo>
                    <a:pt x="28967" y="322"/>
                    <a:pt x="29092" y="233"/>
                    <a:pt x="29226" y="152"/>
                  </a:cubicBezTo>
                  <a:cubicBezTo>
                    <a:pt x="29262" y="135"/>
                    <a:pt x="29262" y="1"/>
                    <a:pt x="292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8"/>
            <p:cNvSpPr/>
            <p:nvPr/>
          </p:nvSpPr>
          <p:spPr>
            <a:xfrm>
              <a:off x="1051925" y="4792975"/>
              <a:ext cx="258750" cy="121325"/>
            </a:xfrm>
            <a:custGeom>
              <a:avLst/>
              <a:gdLst/>
              <a:ahLst/>
              <a:cxnLst/>
              <a:rect l="l" t="t" r="r" b="b"/>
              <a:pathLst>
                <a:path w="10350" h="4853" extrusionOk="0">
                  <a:moveTo>
                    <a:pt x="6660" y="0"/>
                  </a:moveTo>
                  <a:cubicBezTo>
                    <a:pt x="6176" y="0"/>
                    <a:pt x="5689" y="60"/>
                    <a:pt x="5211" y="153"/>
                  </a:cubicBezTo>
                  <a:cubicBezTo>
                    <a:pt x="3730" y="421"/>
                    <a:pt x="1" y="1821"/>
                    <a:pt x="1" y="1821"/>
                  </a:cubicBezTo>
                  <a:cubicBezTo>
                    <a:pt x="1660" y="2571"/>
                    <a:pt x="3328" y="3311"/>
                    <a:pt x="4988" y="4052"/>
                  </a:cubicBezTo>
                  <a:cubicBezTo>
                    <a:pt x="5808" y="4417"/>
                    <a:pt x="6647" y="4792"/>
                    <a:pt x="7539" y="4845"/>
                  </a:cubicBezTo>
                  <a:cubicBezTo>
                    <a:pt x="7611" y="4850"/>
                    <a:pt x="7683" y="4853"/>
                    <a:pt x="7755" y="4853"/>
                  </a:cubicBezTo>
                  <a:cubicBezTo>
                    <a:pt x="8591" y="4853"/>
                    <a:pt x="9451" y="4518"/>
                    <a:pt x="9894" y="3828"/>
                  </a:cubicBezTo>
                  <a:cubicBezTo>
                    <a:pt x="10349" y="3115"/>
                    <a:pt x="10260" y="2142"/>
                    <a:pt x="9796" y="1438"/>
                  </a:cubicBezTo>
                  <a:cubicBezTo>
                    <a:pt x="9332" y="733"/>
                    <a:pt x="8547" y="287"/>
                    <a:pt x="7718" y="108"/>
                  </a:cubicBezTo>
                  <a:cubicBezTo>
                    <a:pt x="7370" y="33"/>
                    <a:pt x="7016"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8"/>
            <p:cNvSpPr/>
            <p:nvPr/>
          </p:nvSpPr>
          <p:spPr>
            <a:xfrm>
              <a:off x="868050" y="4825500"/>
              <a:ext cx="390875" cy="47400"/>
            </a:xfrm>
            <a:custGeom>
              <a:avLst/>
              <a:gdLst/>
              <a:ahLst/>
              <a:cxnLst/>
              <a:rect l="l" t="t" r="r" b="b"/>
              <a:pathLst>
                <a:path w="15635" h="1896" extrusionOk="0">
                  <a:moveTo>
                    <a:pt x="7810" y="1"/>
                  </a:moveTo>
                  <a:cubicBezTo>
                    <a:pt x="6402" y="1"/>
                    <a:pt x="4994" y="101"/>
                    <a:pt x="3600" y="288"/>
                  </a:cubicBezTo>
                  <a:cubicBezTo>
                    <a:pt x="3038" y="369"/>
                    <a:pt x="2485" y="458"/>
                    <a:pt x="1932" y="565"/>
                  </a:cubicBezTo>
                  <a:cubicBezTo>
                    <a:pt x="1352" y="672"/>
                    <a:pt x="790" y="841"/>
                    <a:pt x="228" y="1029"/>
                  </a:cubicBezTo>
                  <a:cubicBezTo>
                    <a:pt x="1" y="1099"/>
                    <a:pt x="39" y="1895"/>
                    <a:pt x="233" y="1895"/>
                  </a:cubicBezTo>
                  <a:cubicBezTo>
                    <a:pt x="237" y="1895"/>
                    <a:pt x="242" y="1895"/>
                    <a:pt x="246" y="1894"/>
                  </a:cubicBezTo>
                  <a:cubicBezTo>
                    <a:pt x="745" y="1805"/>
                    <a:pt x="1254" y="1742"/>
                    <a:pt x="1753" y="1644"/>
                  </a:cubicBezTo>
                  <a:cubicBezTo>
                    <a:pt x="2235" y="1546"/>
                    <a:pt x="2717" y="1466"/>
                    <a:pt x="3208" y="1386"/>
                  </a:cubicBezTo>
                  <a:cubicBezTo>
                    <a:pt x="4198" y="1234"/>
                    <a:pt x="5197" y="1136"/>
                    <a:pt x="6205" y="1073"/>
                  </a:cubicBezTo>
                  <a:cubicBezTo>
                    <a:pt x="6805" y="1041"/>
                    <a:pt x="7406" y="1025"/>
                    <a:pt x="8009" y="1025"/>
                  </a:cubicBezTo>
                  <a:cubicBezTo>
                    <a:pt x="9415" y="1025"/>
                    <a:pt x="10825" y="1113"/>
                    <a:pt x="12218" y="1287"/>
                  </a:cubicBezTo>
                  <a:cubicBezTo>
                    <a:pt x="12771" y="1359"/>
                    <a:pt x="13324" y="1448"/>
                    <a:pt x="13877" y="1510"/>
                  </a:cubicBezTo>
                  <a:cubicBezTo>
                    <a:pt x="14147" y="1544"/>
                    <a:pt x="14416" y="1554"/>
                    <a:pt x="14684" y="1554"/>
                  </a:cubicBezTo>
                  <a:cubicBezTo>
                    <a:pt x="14982" y="1554"/>
                    <a:pt x="15280" y="1542"/>
                    <a:pt x="15581" y="1537"/>
                  </a:cubicBezTo>
                  <a:cubicBezTo>
                    <a:pt x="15635" y="1537"/>
                    <a:pt x="15626" y="1377"/>
                    <a:pt x="15590" y="1359"/>
                  </a:cubicBezTo>
                  <a:cubicBezTo>
                    <a:pt x="15117" y="1118"/>
                    <a:pt x="14644" y="877"/>
                    <a:pt x="14136" y="717"/>
                  </a:cubicBezTo>
                  <a:cubicBezTo>
                    <a:pt x="13654" y="556"/>
                    <a:pt x="13146" y="467"/>
                    <a:pt x="12646" y="386"/>
                  </a:cubicBezTo>
                  <a:cubicBezTo>
                    <a:pt x="11647" y="217"/>
                    <a:pt x="10630" y="119"/>
                    <a:pt x="9613" y="56"/>
                  </a:cubicBezTo>
                  <a:cubicBezTo>
                    <a:pt x="9013" y="19"/>
                    <a:pt x="8411" y="1"/>
                    <a:pt x="7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8"/>
            <p:cNvSpPr/>
            <p:nvPr/>
          </p:nvSpPr>
          <p:spPr>
            <a:xfrm>
              <a:off x="989500" y="4550125"/>
              <a:ext cx="220150" cy="174425"/>
            </a:xfrm>
            <a:custGeom>
              <a:avLst/>
              <a:gdLst/>
              <a:ahLst/>
              <a:cxnLst/>
              <a:rect l="l" t="t" r="r" b="b"/>
              <a:pathLst>
                <a:path w="8806" h="6977" extrusionOk="0">
                  <a:moveTo>
                    <a:pt x="6303" y="1"/>
                  </a:moveTo>
                  <a:cubicBezTo>
                    <a:pt x="5688" y="1"/>
                    <a:pt x="5071" y="195"/>
                    <a:pt x="4541" y="509"/>
                  </a:cubicBezTo>
                  <a:cubicBezTo>
                    <a:pt x="3809" y="928"/>
                    <a:pt x="3221" y="1562"/>
                    <a:pt x="2712" y="2231"/>
                  </a:cubicBezTo>
                  <a:cubicBezTo>
                    <a:pt x="1802" y="3435"/>
                    <a:pt x="0" y="6977"/>
                    <a:pt x="0" y="6977"/>
                  </a:cubicBezTo>
                  <a:cubicBezTo>
                    <a:pt x="1731" y="6406"/>
                    <a:pt x="3452" y="5835"/>
                    <a:pt x="5183" y="5264"/>
                  </a:cubicBezTo>
                  <a:cubicBezTo>
                    <a:pt x="6031" y="4978"/>
                    <a:pt x="6905" y="4684"/>
                    <a:pt x="7601" y="4122"/>
                  </a:cubicBezTo>
                  <a:cubicBezTo>
                    <a:pt x="8305" y="3560"/>
                    <a:pt x="8805" y="2659"/>
                    <a:pt x="8653" y="1776"/>
                  </a:cubicBezTo>
                  <a:cubicBezTo>
                    <a:pt x="8502" y="946"/>
                    <a:pt x="7779" y="286"/>
                    <a:pt x="6967" y="81"/>
                  </a:cubicBezTo>
                  <a:cubicBezTo>
                    <a:pt x="6749" y="26"/>
                    <a:pt x="6526" y="1"/>
                    <a:pt x="6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p:nvPr/>
          </p:nvSpPr>
          <p:spPr>
            <a:xfrm>
              <a:off x="869275" y="4600725"/>
              <a:ext cx="288600" cy="272100"/>
            </a:xfrm>
            <a:custGeom>
              <a:avLst/>
              <a:gdLst/>
              <a:ahLst/>
              <a:cxnLst/>
              <a:rect l="l" t="t" r="r" b="b"/>
              <a:pathLst>
                <a:path w="11544" h="10884" extrusionOk="0">
                  <a:moveTo>
                    <a:pt x="11506" y="0"/>
                  </a:moveTo>
                  <a:cubicBezTo>
                    <a:pt x="11504" y="0"/>
                    <a:pt x="11502" y="1"/>
                    <a:pt x="11500" y="1"/>
                  </a:cubicBezTo>
                  <a:cubicBezTo>
                    <a:pt x="11045" y="109"/>
                    <a:pt x="10599" y="224"/>
                    <a:pt x="10179" y="421"/>
                  </a:cubicBezTo>
                  <a:cubicBezTo>
                    <a:pt x="9724" y="635"/>
                    <a:pt x="9296" y="902"/>
                    <a:pt x="8877" y="1179"/>
                  </a:cubicBezTo>
                  <a:cubicBezTo>
                    <a:pt x="8030" y="1732"/>
                    <a:pt x="7209" y="2348"/>
                    <a:pt x="6424" y="2990"/>
                  </a:cubicBezTo>
                  <a:cubicBezTo>
                    <a:pt x="4854" y="4257"/>
                    <a:pt x="3417" y="5693"/>
                    <a:pt x="2133" y="7254"/>
                  </a:cubicBezTo>
                  <a:cubicBezTo>
                    <a:pt x="1767" y="7691"/>
                    <a:pt x="1410" y="8146"/>
                    <a:pt x="1062" y="8601"/>
                  </a:cubicBezTo>
                  <a:cubicBezTo>
                    <a:pt x="714" y="9074"/>
                    <a:pt x="402" y="9574"/>
                    <a:pt x="99" y="10082"/>
                  </a:cubicBezTo>
                  <a:cubicBezTo>
                    <a:pt x="1" y="10243"/>
                    <a:pt x="9" y="10493"/>
                    <a:pt x="54" y="10680"/>
                  </a:cubicBezTo>
                  <a:cubicBezTo>
                    <a:pt x="74" y="10758"/>
                    <a:pt x="126" y="10883"/>
                    <a:pt x="195" y="10883"/>
                  </a:cubicBezTo>
                  <a:cubicBezTo>
                    <a:pt x="220" y="10883"/>
                    <a:pt x="248" y="10866"/>
                    <a:pt x="277" y="10823"/>
                  </a:cubicBezTo>
                  <a:cubicBezTo>
                    <a:pt x="1464" y="9208"/>
                    <a:pt x="2695" y="7629"/>
                    <a:pt x="4104" y="6202"/>
                  </a:cubicBezTo>
                  <a:cubicBezTo>
                    <a:pt x="5505" y="4774"/>
                    <a:pt x="7048" y="3463"/>
                    <a:pt x="8690" y="2321"/>
                  </a:cubicBezTo>
                  <a:cubicBezTo>
                    <a:pt x="9145" y="2000"/>
                    <a:pt x="9617" y="1688"/>
                    <a:pt x="10072" y="1366"/>
                  </a:cubicBezTo>
                  <a:cubicBezTo>
                    <a:pt x="10581" y="1010"/>
                    <a:pt x="11036" y="581"/>
                    <a:pt x="11509" y="171"/>
                  </a:cubicBezTo>
                  <a:cubicBezTo>
                    <a:pt x="11534" y="154"/>
                    <a:pt x="11543" y="0"/>
                    <a:pt x="115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8"/>
            <p:cNvSpPr/>
            <p:nvPr/>
          </p:nvSpPr>
          <p:spPr>
            <a:xfrm>
              <a:off x="695975" y="4685475"/>
              <a:ext cx="190500" cy="207025"/>
            </a:xfrm>
            <a:custGeom>
              <a:avLst/>
              <a:gdLst/>
              <a:ahLst/>
              <a:cxnLst/>
              <a:rect l="l" t="t" r="r" b="b"/>
              <a:pathLst>
                <a:path w="7620" h="8281" extrusionOk="0">
                  <a:moveTo>
                    <a:pt x="5201" y="1"/>
                  </a:moveTo>
                  <a:cubicBezTo>
                    <a:pt x="4373" y="1"/>
                    <a:pt x="3583" y="397"/>
                    <a:pt x="2981" y="956"/>
                  </a:cubicBezTo>
                  <a:cubicBezTo>
                    <a:pt x="2365" y="1536"/>
                    <a:pt x="1928" y="2276"/>
                    <a:pt x="1580" y="3044"/>
                  </a:cubicBezTo>
                  <a:cubicBezTo>
                    <a:pt x="964" y="4417"/>
                    <a:pt x="1" y="8280"/>
                    <a:pt x="1" y="8280"/>
                  </a:cubicBezTo>
                  <a:cubicBezTo>
                    <a:pt x="1553" y="7335"/>
                    <a:pt x="3105" y="6389"/>
                    <a:pt x="4667" y="5452"/>
                  </a:cubicBezTo>
                  <a:cubicBezTo>
                    <a:pt x="5434" y="4988"/>
                    <a:pt x="6219" y="4507"/>
                    <a:pt x="6772" y="3802"/>
                  </a:cubicBezTo>
                  <a:cubicBezTo>
                    <a:pt x="7334" y="3097"/>
                    <a:pt x="7619" y="2116"/>
                    <a:pt x="7272" y="1286"/>
                  </a:cubicBezTo>
                  <a:cubicBezTo>
                    <a:pt x="6950" y="510"/>
                    <a:pt x="6094" y="19"/>
                    <a:pt x="5255" y="1"/>
                  </a:cubicBezTo>
                  <a:cubicBezTo>
                    <a:pt x="5237" y="1"/>
                    <a:pt x="5219" y="1"/>
                    <a:pt x="5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8"/>
            <p:cNvSpPr/>
            <p:nvPr/>
          </p:nvSpPr>
          <p:spPr>
            <a:xfrm>
              <a:off x="609225" y="4734275"/>
              <a:ext cx="223725" cy="328400"/>
            </a:xfrm>
            <a:custGeom>
              <a:avLst/>
              <a:gdLst/>
              <a:ahLst/>
              <a:cxnLst/>
              <a:rect l="l" t="t" r="r" b="b"/>
              <a:pathLst>
                <a:path w="8949" h="13136" extrusionOk="0">
                  <a:moveTo>
                    <a:pt x="8906" y="0"/>
                  </a:moveTo>
                  <a:cubicBezTo>
                    <a:pt x="8902" y="0"/>
                    <a:pt x="8899" y="1"/>
                    <a:pt x="8895" y="3"/>
                  </a:cubicBezTo>
                  <a:cubicBezTo>
                    <a:pt x="8485" y="226"/>
                    <a:pt x="8092" y="449"/>
                    <a:pt x="7726" y="735"/>
                  </a:cubicBezTo>
                  <a:cubicBezTo>
                    <a:pt x="7334" y="1047"/>
                    <a:pt x="6977" y="1413"/>
                    <a:pt x="6638" y="1778"/>
                  </a:cubicBezTo>
                  <a:cubicBezTo>
                    <a:pt x="5942" y="2510"/>
                    <a:pt x="5291" y="3268"/>
                    <a:pt x="4675" y="4062"/>
                  </a:cubicBezTo>
                  <a:cubicBezTo>
                    <a:pt x="3435" y="5650"/>
                    <a:pt x="2356" y="7363"/>
                    <a:pt x="1446" y="9156"/>
                  </a:cubicBezTo>
                  <a:cubicBezTo>
                    <a:pt x="911" y="10218"/>
                    <a:pt x="438" y="11288"/>
                    <a:pt x="63" y="12403"/>
                  </a:cubicBezTo>
                  <a:cubicBezTo>
                    <a:pt x="1" y="12591"/>
                    <a:pt x="1" y="12840"/>
                    <a:pt x="81" y="13019"/>
                  </a:cubicBezTo>
                  <a:cubicBezTo>
                    <a:pt x="112" y="13098"/>
                    <a:pt x="151" y="13136"/>
                    <a:pt x="191" y="13136"/>
                  </a:cubicBezTo>
                  <a:cubicBezTo>
                    <a:pt x="231" y="13136"/>
                    <a:pt x="272" y="13096"/>
                    <a:pt x="304" y="13019"/>
                  </a:cubicBezTo>
                  <a:cubicBezTo>
                    <a:pt x="1071" y="11181"/>
                    <a:pt x="1936" y="9379"/>
                    <a:pt x="2980" y="7675"/>
                  </a:cubicBezTo>
                  <a:cubicBezTo>
                    <a:pt x="4033" y="5980"/>
                    <a:pt x="5237" y="4366"/>
                    <a:pt x="6584" y="2894"/>
                  </a:cubicBezTo>
                  <a:cubicBezTo>
                    <a:pt x="6968" y="2474"/>
                    <a:pt x="7360" y="2064"/>
                    <a:pt x="7744" y="1645"/>
                  </a:cubicBezTo>
                  <a:cubicBezTo>
                    <a:pt x="8163" y="1172"/>
                    <a:pt x="8538" y="663"/>
                    <a:pt x="8931" y="173"/>
                  </a:cubicBezTo>
                  <a:cubicBezTo>
                    <a:pt x="8947" y="148"/>
                    <a:pt x="8948" y="0"/>
                    <a:pt x="8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8"/>
            <p:cNvSpPr/>
            <p:nvPr/>
          </p:nvSpPr>
          <p:spPr>
            <a:xfrm>
              <a:off x="534950" y="4363450"/>
              <a:ext cx="183800" cy="280375"/>
            </a:xfrm>
            <a:custGeom>
              <a:avLst/>
              <a:gdLst/>
              <a:ahLst/>
              <a:cxnLst/>
              <a:rect l="l" t="t" r="r" b="b"/>
              <a:pathLst>
                <a:path w="7352" h="11215" extrusionOk="0">
                  <a:moveTo>
                    <a:pt x="6460" y="1"/>
                  </a:moveTo>
                  <a:lnTo>
                    <a:pt x="6460" y="1"/>
                  </a:lnTo>
                  <a:cubicBezTo>
                    <a:pt x="5023" y="1678"/>
                    <a:pt x="2606" y="2427"/>
                    <a:pt x="1553" y="4363"/>
                  </a:cubicBezTo>
                  <a:cubicBezTo>
                    <a:pt x="1286" y="4854"/>
                    <a:pt x="1125" y="5389"/>
                    <a:pt x="991" y="5933"/>
                  </a:cubicBezTo>
                  <a:cubicBezTo>
                    <a:pt x="625" y="7325"/>
                    <a:pt x="367" y="8743"/>
                    <a:pt x="224" y="10170"/>
                  </a:cubicBezTo>
                  <a:lnTo>
                    <a:pt x="1" y="11214"/>
                  </a:lnTo>
                  <a:cubicBezTo>
                    <a:pt x="233" y="10652"/>
                    <a:pt x="911" y="10429"/>
                    <a:pt x="1455" y="10135"/>
                  </a:cubicBezTo>
                  <a:cubicBezTo>
                    <a:pt x="3025" y="9296"/>
                    <a:pt x="4568" y="8297"/>
                    <a:pt x="5612" y="6852"/>
                  </a:cubicBezTo>
                  <a:cubicBezTo>
                    <a:pt x="7013" y="4907"/>
                    <a:pt x="7352" y="2231"/>
                    <a:pt x="6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8"/>
            <p:cNvSpPr/>
            <p:nvPr/>
          </p:nvSpPr>
          <p:spPr>
            <a:xfrm>
              <a:off x="533625" y="4540750"/>
              <a:ext cx="258725" cy="194500"/>
            </a:xfrm>
            <a:custGeom>
              <a:avLst/>
              <a:gdLst/>
              <a:ahLst/>
              <a:cxnLst/>
              <a:rect l="l" t="t" r="r" b="b"/>
              <a:pathLst>
                <a:path w="10349" h="7780" extrusionOk="0">
                  <a:moveTo>
                    <a:pt x="10349" y="1"/>
                  </a:moveTo>
                  <a:cubicBezTo>
                    <a:pt x="8368" y="973"/>
                    <a:pt x="5844" y="714"/>
                    <a:pt x="4122" y="2088"/>
                  </a:cubicBezTo>
                  <a:cubicBezTo>
                    <a:pt x="3685" y="2427"/>
                    <a:pt x="3328" y="2864"/>
                    <a:pt x="2989" y="3301"/>
                  </a:cubicBezTo>
                  <a:cubicBezTo>
                    <a:pt x="2106" y="4434"/>
                    <a:pt x="1312" y="5648"/>
                    <a:pt x="616" y="6906"/>
                  </a:cubicBezTo>
                  <a:lnTo>
                    <a:pt x="0" y="7780"/>
                  </a:lnTo>
                  <a:cubicBezTo>
                    <a:pt x="438" y="7352"/>
                    <a:pt x="1151" y="7405"/>
                    <a:pt x="1758" y="7352"/>
                  </a:cubicBezTo>
                  <a:cubicBezTo>
                    <a:pt x="3533" y="7200"/>
                    <a:pt x="5344" y="6879"/>
                    <a:pt x="6879" y="5960"/>
                  </a:cubicBezTo>
                  <a:cubicBezTo>
                    <a:pt x="8930" y="4729"/>
                    <a:pt x="10286" y="2400"/>
                    <a:pt x="103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a:off x="415650" y="4390875"/>
              <a:ext cx="132950" cy="320750"/>
            </a:xfrm>
            <a:custGeom>
              <a:avLst/>
              <a:gdLst/>
              <a:ahLst/>
              <a:cxnLst/>
              <a:rect l="l" t="t" r="r" b="b"/>
              <a:pathLst>
                <a:path w="5318" h="12830" extrusionOk="0">
                  <a:moveTo>
                    <a:pt x="2935" y="1"/>
                  </a:moveTo>
                  <a:cubicBezTo>
                    <a:pt x="2248" y="2088"/>
                    <a:pt x="295" y="3703"/>
                    <a:pt x="54" y="5898"/>
                  </a:cubicBezTo>
                  <a:cubicBezTo>
                    <a:pt x="0" y="6451"/>
                    <a:pt x="54" y="7013"/>
                    <a:pt x="125" y="7557"/>
                  </a:cubicBezTo>
                  <a:cubicBezTo>
                    <a:pt x="321" y="8984"/>
                    <a:pt x="616" y="10394"/>
                    <a:pt x="1035" y="11777"/>
                  </a:cubicBezTo>
                  <a:lnTo>
                    <a:pt x="1222" y="12829"/>
                  </a:lnTo>
                  <a:cubicBezTo>
                    <a:pt x="1222" y="12214"/>
                    <a:pt x="1767" y="11750"/>
                    <a:pt x="2150" y="11277"/>
                  </a:cubicBezTo>
                  <a:cubicBezTo>
                    <a:pt x="3292" y="9903"/>
                    <a:pt x="4336" y="8387"/>
                    <a:pt x="4755" y="6656"/>
                  </a:cubicBezTo>
                  <a:cubicBezTo>
                    <a:pt x="5317" y="4319"/>
                    <a:pt x="4603" y="1723"/>
                    <a:pt x="2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283175" y="4594275"/>
              <a:ext cx="131375" cy="269000"/>
            </a:xfrm>
            <a:custGeom>
              <a:avLst/>
              <a:gdLst/>
              <a:ahLst/>
              <a:cxnLst/>
              <a:rect l="l" t="t" r="r" b="b"/>
              <a:pathLst>
                <a:path w="5255" h="10760" extrusionOk="0">
                  <a:moveTo>
                    <a:pt x="4050" y="1"/>
                  </a:moveTo>
                  <a:cubicBezTo>
                    <a:pt x="3033" y="1678"/>
                    <a:pt x="1026" y="2686"/>
                    <a:pt x="393" y="4542"/>
                  </a:cubicBezTo>
                  <a:cubicBezTo>
                    <a:pt x="232" y="5005"/>
                    <a:pt x="178" y="5505"/>
                    <a:pt x="134" y="5996"/>
                  </a:cubicBezTo>
                  <a:cubicBezTo>
                    <a:pt x="18" y="7262"/>
                    <a:pt x="0" y="8538"/>
                    <a:pt x="80" y="9814"/>
                  </a:cubicBezTo>
                  <a:lnTo>
                    <a:pt x="45" y="10759"/>
                  </a:lnTo>
                  <a:cubicBezTo>
                    <a:pt x="161" y="10233"/>
                    <a:pt x="723" y="9939"/>
                    <a:pt x="1151" y="9609"/>
                  </a:cubicBezTo>
                  <a:cubicBezTo>
                    <a:pt x="2409" y="8636"/>
                    <a:pt x="3604" y="7539"/>
                    <a:pt x="4309" y="6121"/>
                  </a:cubicBezTo>
                  <a:cubicBezTo>
                    <a:pt x="5255" y="4211"/>
                    <a:pt x="5147" y="1821"/>
                    <a:pt x="40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a:off x="114825" y="4525300"/>
              <a:ext cx="488850" cy="500525"/>
            </a:xfrm>
            <a:custGeom>
              <a:avLst/>
              <a:gdLst/>
              <a:ahLst/>
              <a:cxnLst/>
              <a:rect l="l" t="t" r="r" b="b"/>
              <a:pathLst>
                <a:path w="19554" h="20021" extrusionOk="0">
                  <a:moveTo>
                    <a:pt x="19413" y="1"/>
                  </a:moveTo>
                  <a:cubicBezTo>
                    <a:pt x="19401" y="1"/>
                    <a:pt x="19388" y="7"/>
                    <a:pt x="19375" y="21"/>
                  </a:cubicBezTo>
                  <a:cubicBezTo>
                    <a:pt x="18804" y="637"/>
                    <a:pt x="18430" y="1404"/>
                    <a:pt x="17992" y="2117"/>
                  </a:cubicBezTo>
                  <a:cubicBezTo>
                    <a:pt x="17529" y="2885"/>
                    <a:pt x="17047" y="3643"/>
                    <a:pt x="16538" y="4374"/>
                  </a:cubicBezTo>
                  <a:cubicBezTo>
                    <a:pt x="15530" y="5829"/>
                    <a:pt x="14442" y="7220"/>
                    <a:pt x="13282" y="8549"/>
                  </a:cubicBezTo>
                  <a:cubicBezTo>
                    <a:pt x="10936" y="11226"/>
                    <a:pt x="8286" y="13626"/>
                    <a:pt x="5387" y="15686"/>
                  </a:cubicBezTo>
                  <a:cubicBezTo>
                    <a:pt x="4566" y="16275"/>
                    <a:pt x="3728" y="16828"/>
                    <a:pt x="2871" y="17363"/>
                  </a:cubicBezTo>
                  <a:cubicBezTo>
                    <a:pt x="2006" y="17908"/>
                    <a:pt x="1141" y="18443"/>
                    <a:pt x="257" y="18951"/>
                  </a:cubicBezTo>
                  <a:cubicBezTo>
                    <a:pt x="0" y="19092"/>
                    <a:pt x="67" y="20021"/>
                    <a:pt x="343" y="20021"/>
                  </a:cubicBezTo>
                  <a:cubicBezTo>
                    <a:pt x="364" y="20021"/>
                    <a:pt x="386" y="20015"/>
                    <a:pt x="409" y="20004"/>
                  </a:cubicBezTo>
                  <a:cubicBezTo>
                    <a:pt x="1221" y="19612"/>
                    <a:pt x="2015" y="19192"/>
                    <a:pt x="2791" y="18728"/>
                  </a:cubicBezTo>
                  <a:cubicBezTo>
                    <a:pt x="3549" y="18273"/>
                    <a:pt x="4299" y="17792"/>
                    <a:pt x="5021" y="17283"/>
                  </a:cubicBezTo>
                  <a:cubicBezTo>
                    <a:pt x="6484" y="16275"/>
                    <a:pt x="7885" y="15169"/>
                    <a:pt x="9214" y="13991"/>
                  </a:cubicBezTo>
                  <a:cubicBezTo>
                    <a:pt x="11926" y="11600"/>
                    <a:pt x="14344" y="8897"/>
                    <a:pt x="16422" y="5945"/>
                  </a:cubicBezTo>
                  <a:cubicBezTo>
                    <a:pt x="17002" y="5115"/>
                    <a:pt x="17555" y="4267"/>
                    <a:pt x="18082" y="3411"/>
                  </a:cubicBezTo>
                  <a:cubicBezTo>
                    <a:pt x="18635" y="2492"/>
                    <a:pt x="19179" y="1573"/>
                    <a:pt x="19509" y="547"/>
                  </a:cubicBezTo>
                  <a:cubicBezTo>
                    <a:pt x="19545" y="422"/>
                    <a:pt x="19554" y="280"/>
                    <a:pt x="19518" y="164"/>
                  </a:cubicBezTo>
                  <a:cubicBezTo>
                    <a:pt x="19511" y="127"/>
                    <a:pt x="19467" y="1"/>
                    <a:pt x="194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a:off x="398025" y="4521575"/>
              <a:ext cx="80100" cy="291325"/>
            </a:xfrm>
            <a:custGeom>
              <a:avLst/>
              <a:gdLst/>
              <a:ahLst/>
              <a:cxnLst/>
              <a:rect l="l" t="t" r="r" b="b"/>
              <a:pathLst>
                <a:path w="3204" h="11653" extrusionOk="0">
                  <a:moveTo>
                    <a:pt x="3016" y="1"/>
                  </a:moveTo>
                  <a:cubicBezTo>
                    <a:pt x="2944" y="1"/>
                    <a:pt x="2926" y="170"/>
                    <a:pt x="2926" y="224"/>
                  </a:cubicBezTo>
                  <a:cubicBezTo>
                    <a:pt x="2819" y="1669"/>
                    <a:pt x="2703" y="3114"/>
                    <a:pt x="2400" y="4541"/>
                  </a:cubicBezTo>
                  <a:cubicBezTo>
                    <a:pt x="2088" y="5995"/>
                    <a:pt x="1624" y="7423"/>
                    <a:pt x="1035" y="8788"/>
                  </a:cubicBezTo>
                  <a:cubicBezTo>
                    <a:pt x="866" y="9198"/>
                    <a:pt x="705" y="9608"/>
                    <a:pt x="545" y="10019"/>
                  </a:cubicBezTo>
                  <a:cubicBezTo>
                    <a:pt x="366" y="10456"/>
                    <a:pt x="116" y="10875"/>
                    <a:pt x="18" y="11330"/>
                  </a:cubicBezTo>
                  <a:cubicBezTo>
                    <a:pt x="10" y="11373"/>
                    <a:pt x="1" y="11652"/>
                    <a:pt x="82" y="11652"/>
                  </a:cubicBezTo>
                  <a:cubicBezTo>
                    <a:pt x="84" y="11652"/>
                    <a:pt x="87" y="11652"/>
                    <a:pt x="90" y="11651"/>
                  </a:cubicBezTo>
                  <a:cubicBezTo>
                    <a:pt x="223" y="11616"/>
                    <a:pt x="313" y="11464"/>
                    <a:pt x="393" y="11357"/>
                  </a:cubicBezTo>
                  <a:cubicBezTo>
                    <a:pt x="491" y="11205"/>
                    <a:pt x="589" y="11054"/>
                    <a:pt x="687" y="10902"/>
                  </a:cubicBezTo>
                  <a:cubicBezTo>
                    <a:pt x="777" y="10759"/>
                    <a:pt x="875" y="10625"/>
                    <a:pt x="955" y="10483"/>
                  </a:cubicBezTo>
                  <a:cubicBezTo>
                    <a:pt x="1053" y="10313"/>
                    <a:pt x="1142" y="10126"/>
                    <a:pt x="1231" y="9947"/>
                  </a:cubicBezTo>
                  <a:cubicBezTo>
                    <a:pt x="1588" y="9252"/>
                    <a:pt x="1856" y="8484"/>
                    <a:pt x="2097" y="7735"/>
                  </a:cubicBezTo>
                  <a:cubicBezTo>
                    <a:pt x="2596" y="6192"/>
                    <a:pt x="2926" y="4595"/>
                    <a:pt x="3087" y="2980"/>
                  </a:cubicBezTo>
                  <a:cubicBezTo>
                    <a:pt x="3185" y="2052"/>
                    <a:pt x="3203" y="1142"/>
                    <a:pt x="3123" y="215"/>
                  </a:cubicBezTo>
                  <a:cubicBezTo>
                    <a:pt x="3123" y="161"/>
                    <a:pt x="3096" y="9"/>
                    <a:pt x="30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362575" y="4604425"/>
              <a:ext cx="316050" cy="235700"/>
            </a:xfrm>
            <a:custGeom>
              <a:avLst/>
              <a:gdLst/>
              <a:ahLst/>
              <a:cxnLst/>
              <a:rect l="l" t="t" r="r" b="b"/>
              <a:pathLst>
                <a:path w="12642" h="9428" extrusionOk="0">
                  <a:moveTo>
                    <a:pt x="12509" y="0"/>
                  </a:moveTo>
                  <a:cubicBezTo>
                    <a:pt x="12498" y="0"/>
                    <a:pt x="12485" y="5"/>
                    <a:pt x="12472" y="14"/>
                  </a:cubicBezTo>
                  <a:cubicBezTo>
                    <a:pt x="12293" y="121"/>
                    <a:pt x="12150" y="282"/>
                    <a:pt x="11999" y="433"/>
                  </a:cubicBezTo>
                  <a:cubicBezTo>
                    <a:pt x="11829" y="594"/>
                    <a:pt x="11651" y="763"/>
                    <a:pt x="11472" y="915"/>
                  </a:cubicBezTo>
                  <a:cubicBezTo>
                    <a:pt x="11124" y="1218"/>
                    <a:pt x="10785" y="1522"/>
                    <a:pt x="10438" y="1816"/>
                  </a:cubicBezTo>
                  <a:cubicBezTo>
                    <a:pt x="9706" y="2423"/>
                    <a:pt x="8948" y="2985"/>
                    <a:pt x="8181" y="3529"/>
                  </a:cubicBezTo>
                  <a:cubicBezTo>
                    <a:pt x="6503" y="4706"/>
                    <a:pt x="4728" y="5741"/>
                    <a:pt x="3060" y="6919"/>
                  </a:cubicBezTo>
                  <a:cubicBezTo>
                    <a:pt x="2551" y="7276"/>
                    <a:pt x="2007" y="7615"/>
                    <a:pt x="1543" y="8025"/>
                  </a:cubicBezTo>
                  <a:cubicBezTo>
                    <a:pt x="1302" y="8239"/>
                    <a:pt x="1062" y="8462"/>
                    <a:pt x="839" y="8703"/>
                  </a:cubicBezTo>
                  <a:cubicBezTo>
                    <a:pt x="580" y="8962"/>
                    <a:pt x="294" y="9176"/>
                    <a:pt x="9" y="9399"/>
                  </a:cubicBezTo>
                  <a:cubicBezTo>
                    <a:pt x="1" y="9407"/>
                    <a:pt x="0" y="9427"/>
                    <a:pt x="6" y="9427"/>
                  </a:cubicBezTo>
                  <a:cubicBezTo>
                    <a:pt x="7" y="9427"/>
                    <a:pt x="8" y="9427"/>
                    <a:pt x="9" y="9426"/>
                  </a:cubicBezTo>
                  <a:cubicBezTo>
                    <a:pt x="241" y="9319"/>
                    <a:pt x="473" y="9194"/>
                    <a:pt x="714" y="9105"/>
                  </a:cubicBezTo>
                  <a:cubicBezTo>
                    <a:pt x="972" y="9006"/>
                    <a:pt x="1240" y="8944"/>
                    <a:pt x="1490" y="8846"/>
                  </a:cubicBezTo>
                  <a:cubicBezTo>
                    <a:pt x="1980" y="8641"/>
                    <a:pt x="2435" y="8364"/>
                    <a:pt x="2890" y="8105"/>
                  </a:cubicBezTo>
                  <a:cubicBezTo>
                    <a:pt x="3836" y="7561"/>
                    <a:pt x="4764" y="6990"/>
                    <a:pt x="5683" y="6401"/>
                  </a:cubicBezTo>
                  <a:cubicBezTo>
                    <a:pt x="7288" y="5376"/>
                    <a:pt x="8912" y="4350"/>
                    <a:pt x="10339" y="3083"/>
                  </a:cubicBezTo>
                  <a:cubicBezTo>
                    <a:pt x="10750" y="2726"/>
                    <a:pt x="11133" y="2334"/>
                    <a:pt x="11508" y="1941"/>
                  </a:cubicBezTo>
                  <a:cubicBezTo>
                    <a:pt x="11901" y="1522"/>
                    <a:pt x="12311" y="1040"/>
                    <a:pt x="12579" y="531"/>
                  </a:cubicBezTo>
                  <a:cubicBezTo>
                    <a:pt x="12632" y="415"/>
                    <a:pt x="12641" y="291"/>
                    <a:pt x="12614" y="175"/>
                  </a:cubicBezTo>
                  <a:cubicBezTo>
                    <a:pt x="12607" y="129"/>
                    <a:pt x="12574" y="0"/>
                    <a:pt x="12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162775" y="4671275"/>
              <a:ext cx="198625" cy="321400"/>
            </a:xfrm>
            <a:custGeom>
              <a:avLst/>
              <a:gdLst/>
              <a:ahLst/>
              <a:cxnLst/>
              <a:rect l="l" t="t" r="r" b="b"/>
              <a:pathLst>
                <a:path w="7945" h="12856" extrusionOk="0">
                  <a:moveTo>
                    <a:pt x="7874" y="0"/>
                  </a:moveTo>
                  <a:cubicBezTo>
                    <a:pt x="7859" y="0"/>
                    <a:pt x="7844" y="17"/>
                    <a:pt x="7831" y="61"/>
                  </a:cubicBezTo>
                  <a:cubicBezTo>
                    <a:pt x="7287" y="1890"/>
                    <a:pt x="6654" y="3710"/>
                    <a:pt x="5780" y="5414"/>
                  </a:cubicBezTo>
                  <a:cubicBezTo>
                    <a:pt x="4870" y="7171"/>
                    <a:pt x="3719" y="8750"/>
                    <a:pt x="2425" y="10249"/>
                  </a:cubicBezTo>
                  <a:cubicBezTo>
                    <a:pt x="1667" y="11123"/>
                    <a:pt x="909" y="11997"/>
                    <a:pt x="25" y="12747"/>
                  </a:cubicBezTo>
                  <a:cubicBezTo>
                    <a:pt x="1" y="12763"/>
                    <a:pt x="6" y="12856"/>
                    <a:pt x="36" y="12856"/>
                  </a:cubicBezTo>
                  <a:cubicBezTo>
                    <a:pt x="38" y="12856"/>
                    <a:pt x="41" y="12855"/>
                    <a:pt x="43" y="12854"/>
                  </a:cubicBezTo>
                  <a:cubicBezTo>
                    <a:pt x="828" y="12301"/>
                    <a:pt x="1622" y="11747"/>
                    <a:pt x="2327" y="11096"/>
                  </a:cubicBezTo>
                  <a:cubicBezTo>
                    <a:pt x="3050" y="10418"/>
                    <a:pt x="3692" y="9669"/>
                    <a:pt x="4272" y="8875"/>
                  </a:cubicBezTo>
                  <a:cubicBezTo>
                    <a:pt x="5467" y="7260"/>
                    <a:pt x="6449" y="5476"/>
                    <a:pt x="7127" y="3585"/>
                  </a:cubicBezTo>
                  <a:cubicBezTo>
                    <a:pt x="7528" y="2470"/>
                    <a:pt x="7805" y="1337"/>
                    <a:pt x="7938" y="159"/>
                  </a:cubicBezTo>
                  <a:cubicBezTo>
                    <a:pt x="7945" y="102"/>
                    <a:pt x="7911" y="0"/>
                    <a:pt x="7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a:off x="334900" y="4793900"/>
              <a:ext cx="238000" cy="160375"/>
            </a:xfrm>
            <a:custGeom>
              <a:avLst/>
              <a:gdLst/>
              <a:ahLst/>
              <a:cxnLst/>
              <a:rect l="l" t="t" r="r" b="b"/>
              <a:pathLst>
                <a:path w="9520" h="6415" extrusionOk="0">
                  <a:moveTo>
                    <a:pt x="9519" y="0"/>
                  </a:moveTo>
                  <a:lnTo>
                    <a:pt x="9519" y="0"/>
                  </a:lnTo>
                  <a:cubicBezTo>
                    <a:pt x="7726" y="776"/>
                    <a:pt x="5505" y="428"/>
                    <a:pt x="3917" y="1570"/>
                  </a:cubicBezTo>
                  <a:cubicBezTo>
                    <a:pt x="3516" y="1856"/>
                    <a:pt x="3177" y="2221"/>
                    <a:pt x="2855" y="2596"/>
                  </a:cubicBezTo>
                  <a:cubicBezTo>
                    <a:pt x="2017" y="3560"/>
                    <a:pt x="1259" y="4585"/>
                    <a:pt x="590" y="5674"/>
                  </a:cubicBezTo>
                  <a:lnTo>
                    <a:pt x="1" y="6414"/>
                  </a:lnTo>
                  <a:cubicBezTo>
                    <a:pt x="323" y="6141"/>
                    <a:pt x="782" y="6132"/>
                    <a:pt x="1223" y="6132"/>
                  </a:cubicBezTo>
                  <a:cubicBezTo>
                    <a:pt x="1256" y="6132"/>
                    <a:pt x="1289" y="6132"/>
                    <a:pt x="1321" y="6132"/>
                  </a:cubicBezTo>
                  <a:cubicBezTo>
                    <a:pt x="1409" y="6132"/>
                    <a:pt x="1496" y="6132"/>
                    <a:pt x="1580" y="6129"/>
                  </a:cubicBezTo>
                  <a:cubicBezTo>
                    <a:pt x="3159" y="6066"/>
                    <a:pt x="4782" y="5870"/>
                    <a:pt x="6174" y="5130"/>
                  </a:cubicBezTo>
                  <a:cubicBezTo>
                    <a:pt x="8056" y="4130"/>
                    <a:pt x="9359" y="2123"/>
                    <a:pt x="95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161400" y="4841475"/>
              <a:ext cx="346550" cy="148525"/>
            </a:xfrm>
            <a:custGeom>
              <a:avLst/>
              <a:gdLst/>
              <a:ahLst/>
              <a:cxnLst/>
              <a:rect l="l" t="t" r="r" b="b"/>
              <a:pathLst>
                <a:path w="13862" h="5941" extrusionOk="0">
                  <a:moveTo>
                    <a:pt x="13800" y="1"/>
                  </a:moveTo>
                  <a:cubicBezTo>
                    <a:pt x="13795" y="1"/>
                    <a:pt x="13789" y="2"/>
                    <a:pt x="13783" y="6"/>
                  </a:cubicBezTo>
                  <a:cubicBezTo>
                    <a:pt x="12186" y="1086"/>
                    <a:pt x="10625" y="2227"/>
                    <a:pt x="8903" y="3120"/>
                  </a:cubicBezTo>
                  <a:cubicBezTo>
                    <a:pt x="8029" y="3566"/>
                    <a:pt x="7128" y="3967"/>
                    <a:pt x="6209" y="4297"/>
                  </a:cubicBezTo>
                  <a:cubicBezTo>
                    <a:pt x="5281" y="4627"/>
                    <a:pt x="4327" y="4886"/>
                    <a:pt x="3363" y="5127"/>
                  </a:cubicBezTo>
                  <a:cubicBezTo>
                    <a:pt x="2266" y="5403"/>
                    <a:pt x="1169" y="5698"/>
                    <a:pt x="36" y="5805"/>
                  </a:cubicBezTo>
                  <a:cubicBezTo>
                    <a:pt x="0" y="5814"/>
                    <a:pt x="9" y="5921"/>
                    <a:pt x="45" y="5921"/>
                  </a:cubicBezTo>
                  <a:cubicBezTo>
                    <a:pt x="487" y="5929"/>
                    <a:pt x="931" y="5940"/>
                    <a:pt x="1375" y="5940"/>
                  </a:cubicBezTo>
                  <a:cubicBezTo>
                    <a:pt x="1925" y="5940"/>
                    <a:pt x="2476" y="5923"/>
                    <a:pt x="3024" y="5858"/>
                  </a:cubicBezTo>
                  <a:cubicBezTo>
                    <a:pt x="4015" y="5751"/>
                    <a:pt x="4978" y="5501"/>
                    <a:pt x="5924" y="5198"/>
                  </a:cubicBezTo>
                  <a:cubicBezTo>
                    <a:pt x="7824" y="4592"/>
                    <a:pt x="9653" y="3735"/>
                    <a:pt x="11285" y="2593"/>
                  </a:cubicBezTo>
                  <a:cubicBezTo>
                    <a:pt x="12240" y="1924"/>
                    <a:pt x="13096" y="1148"/>
                    <a:pt x="13837" y="247"/>
                  </a:cubicBezTo>
                  <a:cubicBezTo>
                    <a:pt x="13861" y="206"/>
                    <a:pt x="13856" y="1"/>
                    <a:pt x="138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文字方塊 1">
            <a:extLst>
              <a:ext uri="{FF2B5EF4-FFF2-40B4-BE49-F238E27FC236}">
                <a16:creationId xmlns:a16="http://schemas.microsoft.com/office/drawing/2014/main" id="{1B557D6B-81D6-48C9-9EBC-75011BAAE70C}"/>
              </a:ext>
            </a:extLst>
          </p:cNvPr>
          <p:cNvSpPr txBox="1"/>
          <p:nvPr/>
        </p:nvSpPr>
        <p:spPr>
          <a:xfrm>
            <a:off x="335989" y="1057487"/>
            <a:ext cx="8745977" cy="3729098"/>
          </a:xfrm>
          <a:prstGeom prst="rect">
            <a:avLst/>
          </a:prstGeom>
          <a:noFill/>
        </p:spPr>
        <p:txBody>
          <a:bodyPr wrap="square" rtlCol="0">
            <a:spAutoFit/>
          </a:bodyPr>
          <a:lstStyle/>
          <a:p>
            <a:pPr>
              <a:lnSpc>
                <a:spcPct val="150000"/>
              </a:lnSpc>
            </a:pPr>
            <a:r>
              <a:rPr lang="en-US" altLang="zh-TW" sz="2000" dirty="0">
                <a:latin typeface="微軟正黑體" panose="020B0604030504040204" pitchFamily="34" charset="-120"/>
                <a:ea typeface="微軟正黑體" panose="020B0604030504040204" pitchFamily="34" charset="-120"/>
              </a:rPr>
              <a:t>Q1:</a:t>
            </a:r>
            <a:r>
              <a:rPr lang="zh-TW" altLang="en-US" sz="2000" dirty="0">
                <a:latin typeface="微軟正黑體" panose="020B0604030504040204" pitchFamily="34" charset="-120"/>
                <a:ea typeface="微軟正黑體" panose="020B0604030504040204" pitchFamily="34" charset="-120"/>
              </a:rPr>
              <a:t>在交換學校就讀時，虎科大需要註冊、繳學雜費嗎</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p>
            <a:pPr>
              <a:lnSpc>
                <a:spcPct val="150000"/>
              </a:lnSpc>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a:t>
            </a:r>
            <a:r>
              <a:rPr lang="zh-TW" altLang="en-US" sz="2000" dirty="0">
                <a:latin typeface="微軟正黑體" panose="020B0604030504040204" pitchFamily="34" charset="-120"/>
                <a:ea typeface="微軟正黑體" panose="020B0604030504040204" pitchFamily="34" charset="-120"/>
              </a:rPr>
              <a:t>依循與海外姐妹校簽訂合約辦理。</a:t>
            </a:r>
            <a:br>
              <a:rPr lang="zh-TW" altLang="en-US" sz="800" dirty="0">
                <a:latin typeface="微軟正黑體" panose="020B0604030504040204" pitchFamily="34" charset="-120"/>
                <a:ea typeface="微軟正黑體" panose="020B0604030504040204" pitchFamily="34" charset="-120"/>
              </a:rPr>
            </a:br>
            <a:r>
              <a:rPr lang="en-US" altLang="zh-TW" sz="2000" dirty="0">
                <a:latin typeface="微軟正黑體" panose="020B0604030504040204" pitchFamily="34" charset="-120"/>
                <a:ea typeface="微軟正黑體" panose="020B0604030504040204" pitchFamily="34" charset="-120"/>
              </a:rPr>
              <a:t>Q2:</a:t>
            </a:r>
            <a:r>
              <a:rPr lang="zh-TW" altLang="en-US" sz="2000" dirty="0">
                <a:latin typeface="微軟正黑體" panose="020B0604030504040204" pitchFamily="34" charset="-120"/>
                <a:ea typeface="微軟正黑體" panose="020B0604030504040204" pitchFamily="34" charset="-120"/>
              </a:rPr>
              <a:t>我在交換學校就讀時之學分可以抵免虎科大的學分嗎</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p>
            <a:pPr>
              <a:lnSpc>
                <a:spcPct val="150000"/>
              </a:lnSpc>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a:t>
            </a:r>
            <a:r>
              <a:rPr lang="zh-TW" altLang="en-US" sz="2000" dirty="0">
                <a:latin typeface="微軟正黑體" panose="020B0604030504040204" pitchFamily="34" charset="-120"/>
                <a:ea typeface="微軟正黑體" panose="020B0604030504040204" pitchFamily="34" charset="-120"/>
              </a:rPr>
              <a:t>依本校「</a:t>
            </a:r>
            <a:r>
              <a:rPr lang="zh-TW" altLang="en-US" sz="2000" dirty="0"/>
              <a:t>學生抵免科目學分及抵免後修課處理要點</a:t>
            </a:r>
            <a:r>
              <a:rPr lang="zh-TW" altLang="en-US" sz="2000" dirty="0">
                <a:latin typeface="標楷體" panose="03000509000000000000" pitchFamily="65" charset="-120"/>
                <a:ea typeface="標楷體" panose="03000509000000000000" pitchFamily="65" charset="-120"/>
              </a:rPr>
              <a:t>」</a:t>
            </a:r>
            <a:r>
              <a:rPr lang="zh-TW" altLang="en-US" sz="2000" dirty="0"/>
              <a:t>辧理。</a:t>
            </a:r>
            <a:endParaRPr lang="en-US" altLang="zh-TW" sz="2000" dirty="0"/>
          </a:p>
          <a:p>
            <a:pPr>
              <a:lnSpc>
                <a:spcPct val="150000"/>
              </a:lnSpc>
            </a:pPr>
            <a:r>
              <a:rPr lang="en-US" altLang="zh-TW" sz="2000" dirty="0">
                <a:latin typeface="標楷體" panose="03000509000000000000" pitchFamily="65" charset="-120"/>
                <a:ea typeface="標楷體" panose="03000509000000000000" pitchFamily="65" charset="-120"/>
              </a:rPr>
              <a:t>   </a:t>
            </a:r>
            <a:r>
              <a:rPr lang="zh-TW" altLang="en-US" sz="2000" dirty="0">
                <a:latin typeface="微軟正黑體" panose="020B0604030504040204" pitchFamily="34" charset="-120"/>
                <a:ea typeface="微軟正黑體" panose="020B0604030504040204" pitchFamily="34" charset="-120"/>
              </a:rPr>
              <a:t>學生於出國前應與所屬系充分溝通學分抵免事宜。返國後學分之抵免，請</a:t>
            </a:r>
            <a:endParaRPr lang="en-US" altLang="zh-TW" sz="2000" dirty="0">
              <a:latin typeface="微軟正黑體" panose="020B0604030504040204" pitchFamily="34" charset="-120"/>
              <a:ea typeface="微軟正黑體" panose="020B0604030504040204" pitchFamily="34" charset="-120"/>
            </a:endParaRPr>
          </a:p>
          <a:p>
            <a:pPr>
              <a:lnSpc>
                <a:spcPct val="150000"/>
              </a:lnSpc>
            </a:pPr>
            <a:r>
              <a:rPr lang="en-US" altLang="zh-TW"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自行提供外國學校核發之成績證明，</a:t>
            </a:r>
            <a:r>
              <a:rPr lang="zh-TW" altLang="en-US" sz="2000" b="1" dirty="0">
                <a:latin typeface="微軟正黑體" panose="020B0604030504040204" pitchFamily="34" charset="-120"/>
                <a:ea typeface="微軟正黑體" panose="020B0604030504040204" pitchFamily="34" charset="-120"/>
              </a:rPr>
              <a:t>學分數認定由本校系所及教務處認定。</a:t>
            </a:r>
            <a:br>
              <a:rPr lang="zh-TW" altLang="en-US" sz="2000" dirty="0">
                <a:latin typeface="微軟正黑體" panose="020B0604030504040204" pitchFamily="34" charset="-120"/>
                <a:ea typeface="微軟正黑體" panose="020B0604030504040204" pitchFamily="34" charset="-120"/>
              </a:rPr>
            </a:br>
            <a:r>
              <a:rPr lang="en-US" altLang="zh-TW" sz="2000" dirty="0">
                <a:latin typeface="微軟正黑體" panose="020B0604030504040204" pitchFamily="34" charset="-120"/>
                <a:ea typeface="微軟正黑體" panose="020B0604030504040204" pitchFamily="34" charset="-120"/>
              </a:rPr>
              <a:t>Q3:</a:t>
            </a:r>
            <a:r>
              <a:rPr lang="zh-TW" altLang="en-US" sz="2000" dirty="0">
                <a:latin typeface="微軟正黑體" panose="020B0604030504040204" pitchFamily="34" charset="-120"/>
                <a:ea typeface="微軟正黑體" panose="020B0604030504040204" pitchFamily="34" charset="-120"/>
              </a:rPr>
              <a:t>護照可以等面試通過之後再交嗎</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p>
            <a:pPr>
              <a:lnSpc>
                <a:spcPct val="150000"/>
              </a:lnSpc>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a:t>
            </a:r>
            <a:r>
              <a:rPr lang="zh-TW" altLang="en-US" sz="2000" dirty="0">
                <a:latin typeface="微軟正黑體" panose="020B0604030504040204" pitchFamily="34" charset="-120"/>
                <a:ea typeface="微軟正黑體" panose="020B0604030504040204" pitchFamily="34" charset="-120"/>
              </a:rPr>
              <a:t>該資料為海外姊妹校線上申請時必要文件之一，因此建議提前準備。</a:t>
            </a:r>
            <a:endParaRPr lang="en-US" altLang="zh-TW" sz="20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B3C751-B267-4D87-80C8-7E98B8858650}"/>
              </a:ext>
            </a:extLst>
          </p:cNvPr>
          <p:cNvSpPr>
            <a:spLocks noGrp="1"/>
          </p:cNvSpPr>
          <p:nvPr>
            <p:ph type="title"/>
          </p:nvPr>
        </p:nvSpPr>
        <p:spPr>
          <a:xfrm>
            <a:off x="882859" y="0"/>
            <a:ext cx="6684600" cy="1166400"/>
          </a:xfrm>
        </p:spPr>
        <p:txBody>
          <a:bodyPr/>
          <a:lstStyle/>
          <a:p>
            <a:r>
              <a:rPr lang="en-US" altLang="zh-TW" dirty="0"/>
              <a:t>Q&amp;A Session</a:t>
            </a:r>
            <a:endParaRPr lang="zh-TW" altLang="en-US" dirty="0"/>
          </a:p>
        </p:txBody>
      </p:sp>
      <p:grpSp>
        <p:nvGrpSpPr>
          <p:cNvPr id="3" name="Google Shape;955;p42">
            <a:extLst>
              <a:ext uri="{FF2B5EF4-FFF2-40B4-BE49-F238E27FC236}">
                <a16:creationId xmlns:a16="http://schemas.microsoft.com/office/drawing/2014/main" id="{050EBF2D-8219-4521-8DB5-34F3B8157635}"/>
              </a:ext>
            </a:extLst>
          </p:cNvPr>
          <p:cNvGrpSpPr/>
          <p:nvPr/>
        </p:nvGrpSpPr>
        <p:grpSpPr>
          <a:xfrm rot="-2700000">
            <a:off x="7432834" y="806132"/>
            <a:ext cx="3146213" cy="3146231"/>
            <a:chOff x="1595125" y="642725"/>
            <a:chExt cx="4426400" cy="4426425"/>
          </a:xfrm>
        </p:grpSpPr>
        <p:sp>
          <p:nvSpPr>
            <p:cNvPr id="4" name="Google Shape;956;p42">
              <a:extLst>
                <a:ext uri="{FF2B5EF4-FFF2-40B4-BE49-F238E27FC236}">
                  <a16:creationId xmlns:a16="http://schemas.microsoft.com/office/drawing/2014/main" id="{B1603D32-8C17-4D1B-A180-088A3ADFCEB3}"/>
                </a:ext>
              </a:extLst>
            </p:cNvPr>
            <p:cNvSpPr/>
            <p:nvPr/>
          </p:nvSpPr>
          <p:spPr>
            <a:xfrm>
              <a:off x="3783400" y="4644800"/>
              <a:ext cx="85775" cy="9050"/>
            </a:xfrm>
            <a:custGeom>
              <a:avLst/>
              <a:gdLst/>
              <a:ahLst/>
              <a:cxnLst/>
              <a:rect l="l" t="t" r="r" b="b"/>
              <a:pathLst>
                <a:path w="3431" h="362" extrusionOk="0">
                  <a:moveTo>
                    <a:pt x="1714" y="0"/>
                  </a:moveTo>
                  <a:cubicBezTo>
                    <a:pt x="1177" y="0"/>
                    <a:pt x="641" y="49"/>
                    <a:pt x="105" y="148"/>
                  </a:cubicBezTo>
                  <a:cubicBezTo>
                    <a:pt x="21" y="202"/>
                    <a:pt x="0" y="274"/>
                    <a:pt x="38" y="362"/>
                  </a:cubicBezTo>
                  <a:lnTo>
                    <a:pt x="3389" y="362"/>
                  </a:lnTo>
                  <a:cubicBezTo>
                    <a:pt x="3430" y="274"/>
                    <a:pt x="3410" y="202"/>
                    <a:pt x="3326" y="148"/>
                  </a:cubicBezTo>
                  <a:cubicBezTo>
                    <a:pt x="2788" y="49"/>
                    <a:pt x="2250" y="0"/>
                    <a:pt x="1714" y="0"/>
                  </a:cubicBezTo>
                  <a:close/>
                </a:path>
              </a:pathLst>
            </a:custGeom>
            <a:solidFill>
              <a:srgbClr val="5C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57;p42">
              <a:extLst>
                <a:ext uri="{FF2B5EF4-FFF2-40B4-BE49-F238E27FC236}">
                  <a16:creationId xmlns:a16="http://schemas.microsoft.com/office/drawing/2014/main" id="{4DE327CB-14FA-486B-9474-E6224627378E}"/>
                </a:ext>
              </a:extLst>
            </p:cNvPr>
            <p:cNvSpPr/>
            <p:nvPr/>
          </p:nvSpPr>
          <p:spPr>
            <a:xfrm>
              <a:off x="3868100" y="4646500"/>
              <a:ext cx="27975" cy="7350"/>
            </a:xfrm>
            <a:custGeom>
              <a:avLst/>
              <a:gdLst/>
              <a:ahLst/>
              <a:cxnLst/>
              <a:rect l="l" t="t" r="r" b="b"/>
              <a:pathLst>
                <a:path w="1119" h="294" extrusionOk="0">
                  <a:moveTo>
                    <a:pt x="540" y="0"/>
                  </a:moveTo>
                  <a:cubicBezTo>
                    <a:pt x="515" y="0"/>
                    <a:pt x="490" y="0"/>
                    <a:pt x="466" y="0"/>
                  </a:cubicBezTo>
                  <a:cubicBezTo>
                    <a:pt x="365" y="4"/>
                    <a:pt x="264" y="17"/>
                    <a:pt x="168" y="51"/>
                  </a:cubicBezTo>
                  <a:cubicBezTo>
                    <a:pt x="101" y="76"/>
                    <a:pt x="51" y="118"/>
                    <a:pt x="13" y="176"/>
                  </a:cubicBezTo>
                  <a:cubicBezTo>
                    <a:pt x="9" y="214"/>
                    <a:pt x="5" y="256"/>
                    <a:pt x="1" y="294"/>
                  </a:cubicBezTo>
                  <a:lnTo>
                    <a:pt x="1073" y="294"/>
                  </a:lnTo>
                  <a:cubicBezTo>
                    <a:pt x="1119" y="231"/>
                    <a:pt x="1115" y="168"/>
                    <a:pt x="1060" y="113"/>
                  </a:cubicBezTo>
                  <a:cubicBezTo>
                    <a:pt x="902" y="7"/>
                    <a:pt x="721" y="0"/>
                    <a:pt x="540" y="0"/>
                  </a:cubicBezTo>
                  <a:close/>
                </a:path>
              </a:pathLst>
            </a:custGeom>
            <a:solidFill>
              <a:srgbClr val="99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58;p42">
              <a:extLst>
                <a:ext uri="{FF2B5EF4-FFF2-40B4-BE49-F238E27FC236}">
                  <a16:creationId xmlns:a16="http://schemas.microsoft.com/office/drawing/2014/main" id="{C0B0121E-612D-4231-A54A-780C5481EA44}"/>
                </a:ext>
              </a:extLst>
            </p:cNvPr>
            <p:cNvSpPr/>
            <p:nvPr/>
          </p:nvSpPr>
          <p:spPr>
            <a:xfrm>
              <a:off x="3894900" y="4645625"/>
              <a:ext cx="26950" cy="8225"/>
            </a:xfrm>
            <a:custGeom>
              <a:avLst/>
              <a:gdLst/>
              <a:ahLst/>
              <a:cxnLst/>
              <a:rect l="l" t="t" r="r" b="b"/>
              <a:pathLst>
                <a:path w="1078" h="329" extrusionOk="0">
                  <a:moveTo>
                    <a:pt x="540" y="1"/>
                  </a:moveTo>
                  <a:cubicBezTo>
                    <a:pt x="362" y="1"/>
                    <a:pt x="185" y="71"/>
                    <a:pt x="9" y="215"/>
                  </a:cubicBezTo>
                  <a:cubicBezTo>
                    <a:pt x="5" y="253"/>
                    <a:pt x="5" y="291"/>
                    <a:pt x="1" y="329"/>
                  </a:cubicBezTo>
                  <a:lnTo>
                    <a:pt x="1073" y="329"/>
                  </a:lnTo>
                  <a:cubicBezTo>
                    <a:pt x="1073" y="287"/>
                    <a:pt x="1073" y="245"/>
                    <a:pt x="1077" y="207"/>
                  </a:cubicBezTo>
                  <a:cubicBezTo>
                    <a:pt x="897" y="71"/>
                    <a:pt x="718" y="1"/>
                    <a:pt x="540" y="1"/>
                  </a:cubicBezTo>
                  <a:close/>
                </a:path>
              </a:pathLst>
            </a:custGeom>
            <a:solidFill>
              <a:srgbClr val="CF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59;p42">
              <a:extLst>
                <a:ext uri="{FF2B5EF4-FFF2-40B4-BE49-F238E27FC236}">
                  <a16:creationId xmlns:a16="http://schemas.microsoft.com/office/drawing/2014/main" id="{37D879DC-C2BF-4535-98A6-AC754322B173}"/>
                </a:ext>
              </a:extLst>
            </p:cNvPr>
            <p:cNvSpPr/>
            <p:nvPr/>
          </p:nvSpPr>
          <p:spPr>
            <a:xfrm>
              <a:off x="3759825" y="4646125"/>
              <a:ext cx="24525" cy="7725"/>
            </a:xfrm>
            <a:custGeom>
              <a:avLst/>
              <a:gdLst/>
              <a:ahLst/>
              <a:cxnLst/>
              <a:rect l="l" t="t" r="r" b="b"/>
              <a:pathLst>
                <a:path w="981" h="309" extrusionOk="0">
                  <a:moveTo>
                    <a:pt x="526" y="1"/>
                  </a:moveTo>
                  <a:cubicBezTo>
                    <a:pt x="385" y="1"/>
                    <a:pt x="240" y="44"/>
                    <a:pt x="93" y="107"/>
                  </a:cubicBezTo>
                  <a:cubicBezTo>
                    <a:pt x="17" y="162"/>
                    <a:pt x="1" y="229"/>
                    <a:pt x="43" y="309"/>
                  </a:cubicBezTo>
                  <a:lnTo>
                    <a:pt x="981" y="309"/>
                  </a:lnTo>
                  <a:cubicBezTo>
                    <a:pt x="981" y="267"/>
                    <a:pt x="977" y="229"/>
                    <a:pt x="977" y="187"/>
                  </a:cubicBezTo>
                  <a:cubicBezTo>
                    <a:pt x="832" y="53"/>
                    <a:pt x="681" y="1"/>
                    <a:pt x="526" y="1"/>
                  </a:cubicBezTo>
                  <a:close/>
                </a:path>
              </a:pathLst>
            </a:custGeom>
            <a:solidFill>
              <a:srgbClr val="7BE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60;p42">
              <a:extLst>
                <a:ext uri="{FF2B5EF4-FFF2-40B4-BE49-F238E27FC236}">
                  <a16:creationId xmlns:a16="http://schemas.microsoft.com/office/drawing/2014/main" id="{6363E48A-2880-4E26-8585-42997D04AC12}"/>
                </a:ext>
              </a:extLst>
            </p:cNvPr>
            <p:cNvSpPr/>
            <p:nvPr/>
          </p:nvSpPr>
          <p:spPr>
            <a:xfrm>
              <a:off x="3717325" y="4646100"/>
              <a:ext cx="24625" cy="7750"/>
            </a:xfrm>
            <a:custGeom>
              <a:avLst/>
              <a:gdLst/>
              <a:ahLst/>
              <a:cxnLst/>
              <a:rect l="l" t="t" r="r" b="b"/>
              <a:pathLst>
                <a:path w="985" h="310" extrusionOk="0">
                  <a:moveTo>
                    <a:pt x="455" y="1"/>
                  </a:moveTo>
                  <a:cubicBezTo>
                    <a:pt x="297" y="1"/>
                    <a:pt x="145" y="52"/>
                    <a:pt x="0" y="184"/>
                  </a:cubicBezTo>
                  <a:cubicBezTo>
                    <a:pt x="0" y="226"/>
                    <a:pt x="4" y="268"/>
                    <a:pt x="4" y="310"/>
                  </a:cubicBezTo>
                  <a:lnTo>
                    <a:pt x="943" y="310"/>
                  </a:lnTo>
                  <a:cubicBezTo>
                    <a:pt x="984" y="226"/>
                    <a:pt x="968" y="159"/>
                    <a:pt x="892" y="104"/>
                  </a:cubicBezTo>
                  <a:cubicBezTo>
                    <a:pt x="743" y="43"/>
                    <a:pt x="597" y="1"/>
                    <a:pt x="455" y="1"/>
                  </a:cubicBezTo>
                  <a:close/>
                </a:path>
              </a:pathLst>
            </a:custGeom>
            <a:solidFill>
              <a:srgbClr val="D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61;p42">
              <a:extLst>
                <a:ext uri="{FF2B5EF4-FFF2-40B4-BE49-F238E27FC236}">
                  <a16:creationId xmlns:a16="http://schemas.microsoft.com/office/drawing/2014/main" id="{CC340760-5E14-4ED3-AADD-ED196541DF0A}"/>
                </a:ext>
              </a:extLst>
            </p:cNvPr>
            <p:cNvSpPr/>
            <p:nvPr/>
          </p:nvSpPr>
          <p:spPr>
            <a:xfrm>
              <a:off x="3740675" y="4646450"/>
              <a:ext cx="20225" cy="7400"/>
            </a:xfrm>
            <a:custGeom>
              <a:avLst/>
              <a:gdLst/>
              <a:ahLst/>
              <a:cxnLst/>
              <a:rect l="l" t="t" r="r" b="b"/>
              <a:pathLst>
                <a:path w="809" h="296" extrusionOk="0">
                  <a:moveTo>
                    <a:pt x="400" y="0"/>
                  </a:moveTo>
                  <a:cubicBezTo>
                    <a:pt x="267" y="0"/>
                    <a:pt x="134" y="61"/>
                    <a:pt x="0" y="182"/>
                  </a:cubicBezTo>
                  <a:cubicBezTo>
                    <a:pt x="4" y="220"/>
                    <a:pt x="4" y="258"/>
                    <a:pt x="9" y="296"/>
                  </a:cubicBezTo>
                  <a:lnTo>
                    <a:pt x="809" y="296"/>
                  </a:lnTo>
                  <a:cubicBezTo>
                    <a:pt x="809" y="258"/>
                    <a:pt x="804" y="220"/>
                    <a:pt x="800" y="182"/>
                  </a:cubicBezTo>
                  <a:cubicBezTo>
                    <a:pt x="666" y="61"/>
                    <a:pt x="533" y="0"/>
                    <a:pt x="400" y="0"/>
                  </a:cubicBezTo>
                  <a:close/>
                </a:path>
              </a:pathLst>
            </a:custGeom>
            <a:solidFill>
              <a:srgbClr val="ADF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62;p42">
              <a:extLst>
                <a:ext uri="{FF2B5EF4-FFF2-40B4-BE49-F238E27FC236}">
                  <a16:creationId xmlns:a16="http://schemas.microsoft.com/office/drawing/2014/main" id="{69EEE3B5-9FBE-4968-9F35-8237E84BC17C}"/>
                </a:ext>
              </a:extLst>
            </p:cNvPr>
            <p:cNvSpPr/>
            <p:nvPr/>
          </p:nvSpPr>
          <p:spPr>
            <a:xfrm>
              <a:off x="5727375" y="2622975"/>
              <a:ext cx="3150" cy="17900"/>
            </a:xfrm>
            <a:custGeom>
              <a:avLst/>
              <a:gdLst/>
              <a:ahLst/>
              <a:cxnLst/>
              <a:rect l="l" t="t" r="r" b="b"/>
              <a:pathLst>
                <a:path w="126" h="716" extrusionOk="0">
                  <a:moveTo>
                    <a:pt x="65" y="0"/>
                  </a:moveTo>
                  <a:cubicBezTo>
                    <a:pt x="44" y="0"/>
                    <a:pt x="23" y="14"/>
                    <a:pt x="0" y="41"/>
                  </a:cubicBezTo>
                  <a:cubicBezTo>
                    <a:pt x="0" y="191"/>
                    <a:pt x="0" y="346"/>
                    <a:pt x="4" y="497"/>
                  </a:cubicBezTo>
                  <a:cubicBezTo>
                    <a:pt x="4" y="589"/>
                    <a:pt x="59" y="661"/>
                    <a:pt x="126" y="715"/>
                  </a:cubicBezTo>
                  <a:lnTo>
                    <a:pt x="126" y="45"/>
                  </a:lnTo>
                  <a:cubicBezTo>
                    <a:pt x="107" y="15"/>
                    <a:pt x="86" y="0"/>
                    <a:pt x="65" y="0"/>
                  </a:cubicBezTo>
                  <a:close/>
                </a:path>
              </a:pathLst>
            </a:custGeom>
            <a:solidFill>
              <a:srgbClr val="5CB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63;p42">
              <a:extLst>
                <a:ext uri="{FF2B5EF4-FFF2-40B4-BE49-F238E27FC236}">
                  <a16:creationId xmlns:a16="http://schemas.microsoft.com/office/drawing/2014/main" id="{6F7E36CD-F4DC-417F-9C2D-0D616F57D7DF}"/>
                </a:ext>
              </a:extLst>
            </p:cNvPr>
            <p:cNvSpPr/>
            <p:nvPr/>
          </p:nvSpPr>
          <p:spPr>
            <a:xfrm>
              <a:off x="5727375" y="2821775"/>
              <a:ext cx="3150" cy="17900"/>
            </a:xfrm>
            <a:custGeom>
              <a:avLst/>
              <a:gdLst/>
              <a:ahLst/>
              <a:cxnLst/>
              <a:rect l="l" t="t" r="r" b="b"/>
              <a:pathLst>
                <a:path w="126" h="716" extrusionOk="0">
                  <a:moveTo>
                    <a:pt x="126" y="1"/>
                  </a:moveTo>
                  <a:cubicBezTo>
                    <a:pt x="59" y="55"/>
                    <a:pt x="4" y="126"/>
                    <a:pt x="4" y="223"/>
                  </a:cubicBezTo>
                  <a:cubicBezTo>
                    <a:pt x="0" y="374"/>
                    <a:pt x="4" y="528"/>
                    <a:pt x="4" y="683"/>
                  </a:cubicBezTo>
                  <a:cubicBezTo>
                    <a:pt x="26" y="705"/>
                    <a:pt x="46" y="715"/>
                    <a:pt x="65" y="715"/>
                  </a:cubicBezTo>
                  <a:cubicBezTo>
                    <a:pt x="87" y="715"/>
                    <a:pt x="108" y="700"/>
                    <a:pt x="126" y="671"/>
                  </a:cubicBezTo>
                  <a:lnTo>
                    <a:pt x="126" y="1"/>
                  </a:lnTo>
                  <a:close/>
                </a:path>
              </a:pathLst>
            </a:custGeom>
            <a:solidFill>
              <a:srgbClr val="58B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64;p42">
              <a:extLst>
                <a:ext uri="{FF2B5EF4-FFF2-40B4-BE49-F238E27FC236}">
                  <a16:creationId xmlns:a16="http://schemas.microsoft.com/office/drawing/2014/main" id="{1E8B0F0C-7C80-4A5D-8678-BD46570FE53D}"/>
                </a:ext>
              </a:extLst>
            </p:cNvPr>
            <p:cNvSpPr/>
            <p:nvPr/>
          </p:nvSpPr>
          <p:spPr>
            <a:xfrm>
              <a:off x="5727675" y="2850775"/>
              <a:ext cx="2850" cy="18150"/>
            </a:xfrm>
            <a:custGeom>
              <a:avLst/>
              <a:gdLst/>
              <a:ahLst/>
              <a:cxnLst/>
              <a:rect l="l" t="t" r="r" b="b"/>
              <a:pathLst>
                <a:path w="114" h="726" extrusionOk="0">
                  <a:moveTo>
                    <a:pt x="58" y="1"/>
                  </a:moveTo>
                  <a:cubicBezTo>
                    <a:pt x="38" y="1"/>
                    <a:pt x="19" y="20"/>
                    <a:pt x="1" y="55"/>
                  </a:cubicBezTo>
                  <a:cubicBezTo>
                    <a:pt x="1" y="277"/>
                    <a:pt x="1" y="499"/>
                    <a:pt x="1" y="721"/>
                  </a:cubicBezTo>
                  <a:lnTo>
                    <a:pt x="59" y="726"/>
                  </a:lnTo>
                  <a:lnTo>
                    <a:pt x="114" y="713"/>
                  </a:lnTo>
                  <a:lnTo>
                    <a:pt x="114" y="47"/>
                  </a:lnTo>
                  <a:cubicBezTo>
                    <a:pt x="94" y="16"/>
                    <a:pt x="76" y="1"/>
                    <a:pt x="58" y="1"/>
                  </a:cubicBezTo>
                  <a:close/>
                </a:path>
              </a:pathLst>
            </a:custGeom>
            <a:solidFill>
              <a:srgbClr val="C7E7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5;p42">
              <a:extLst>
                <a:ext uri="{FF2B5EF4-FFF2-40B4-BE49-F238E27FC236}">
                  <a16:creationId xmlns:a16="http://schemas.microsoft.com/office/drawing/2014/main" id="{E4C1A2CB-BB1A-445A-B899-8C0BE4B5B4BC}"/>
                </a:ext>
              </a:extLst>
            </p:cNvPr>
            <p:cNvSpPr/>
            <p:nvPr/>
          </p:nvSpPr>
          <p:spPr>
            <a:xfrm>
              <a:off x="5727675" y="2602925"/>
              <a:ext cx="2850" cy="15625"/>
            </a:xfrm>
            <a:custGeom>
              <a:avLst/>
              <a:gdLst/>
              <a:ahLst/>
              <a:cxnLst/>
              <a:rect l="l" t="t" r="r" b="b"/>
              <a:pathLst>
                <a:path w="114" h="625" extrusionOk="0">
                  <a:moveTo>
                    <a:pt x="59" y="0"/>
                  </a:moveTo>
                  <a:cubicBezTo>
                    <a:pt x="41" y="0"/>
                    <a:pt x="21" y="14"/>
                    <a:pt x="1" y="38"/>
                  </a:cubicBezTo>
                  <a:lnTo>
                    <a:pt x="5" y="570"/>
                  </a:lnTo>
                  <a:cubicBezTo>
                    <a:pt x="20" y="607"/>
                    <a:pt x="37" y="625"/>
                    <a:pt x="56" y="625"/>
                  </a:cubicBezTo>
                  <a:cubicBezTo>
                    <a:pt x="74" y="625"/>
                    <a:pt x="94" y="609"/>
                    <a:pt x="114" y="579"/>
                  </a:cubicBezTo>
                  <a:lnTo>
                    <a:pt x="114" y="47"/>
                  </a:lnTo>
                  <a:cubicBezTo>
                    <a:pt x="97" y="15"/>
                    <a:pt x="79" y="0"/>
                    <a:pt x="59" y="0"/>
                  </a:cubicBezTo>
                  <a:close/>
                </a:path>
              </a:pathLst>
            </a:custGeom>
            <a:solidFill>
              <a:srgbClr val="B3D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66;p42">
              <a:extLst>
                <a:ext uri="{FF2B5EF4-FFF2-40B4-BE49-F238E27FC236}">
                  <a16:creationId xmlns:a16="http://schemas.microsoft.com/office/drawing/2014/main" id="{B623A895-2FF7-4DAA-82D2-A2F333EC9D0A}"/>
                </a:ext>
              </a:extLst>
            </p:cNvPr>
            <p:cNvSpPr/>
            <p:nvPr/>
          </p:nvSpPr>
          <p:spPr>
            <a:xfrm>
              <a:off x="5727475" y="2838525"/>
              <a:ext cx="3050" cy="13650"/>
            </a:xfrm>
            <a:custGeom>
              <a:avLst/>
              <a:gdLst/>
              <a:ahLst/>
              <a:cxnLst/>
              <a:rect l="l" t="t" r="r" b="b"/>
              <a:pathLst>
                <a:path w="122" h="546" extrusionOk="0">
                  <a:moveTo>
                    <a:pt x="122" y="1"/>
                  </a:moveTo>
                  <a:cubicBezTo>
                    <a:pt x="84" y="1"/>
                    <a:pt x="42" y="5"/>
                    <a:pt x="0" y="13"/>
                  </a:cubicBezTo>
                  <a:cubicBezTo>
                    <a:pt x="5" y="189"/>
                    <a:pt x="9" y="365"/>
                    <a:pt x="9" y="545"/>
                  </a:cubicBezTo>
                  <a:cubicBezTo>
                    <a:pt x="47" y="541"/>
                    <a:pt x="84" y="541"/>
                    <a:pt x="122" y="533"/>
                  </a:cubicBezTo>
                  <a:lnTo>
                    <a:pt x="122" y="1"/>
                  </a:lnTo>
                  <a:close/>
                </a:path>
              </a:pathLst>
            </a:custGeom>
            <a:solidFill>
              <a:srgbClr val="94D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67;p42">
              <a:extLst>
                <a:ext uri="{FF2B5EF4-FFF2-40B4-BE49-F238E27FC236}">
                  <a16:creationId xmlns:a16="http://schemas.microsoft.com/office/drawing/2014/main" id="{5DB3A05D-B2DF-4F9A-BC82-F0EF838991E4}"/>
                </a:ext>
              </a:extLst>
            </p:cNvPr>
            <p:cNvSpPr/>
            <p:nvPr/>
          </p:nvSpPr>
          <p:spPr>
            <a:xfrm>
              <a:off x="5727675" y="2590500"/>
              <a:ext cx="2850" cy="13600"/>
            </a:xfrm>
            <a:custGeom>
              <a:avLst/>
              <a:gdLst/>
              <a:ahLst/>
              <a:cxnLst/>
              <a:rect l="l" t="t" r="r" b="b"/>
              <a:pathLst>
                <a:path w="114" h="544" extrusionOk="0">
                  <a:moveTo>
                    <a:pt x="49" y="1"/>
                  </a:moveTo>
                  <a:cubicBezTo>
                    <a:pt x="33" y="1"/>
                    <a:pt x="19" y="2"/>
                    <a:pt x="5" y="4"/>
                  </a:cubicBezTo>
                  <a:cubicBezTo>
                    <a:pt x="1" y="179"/>
                    <a:pt x="1" y="355"/>
                    <a:pt x="1" y="535"/>
                  </a:cubicBezTo>
                  <a:cubicBezTo>
                    <a:pt x="39" y="535"/>
                    <a:pt x="76" y="540"/>
                    <a:pt x="114" y="544"/>
                  </a:cubicBezTo>
                  <a:lnTo>
                    <a:pt x="114" y="8"/>
                  </a:lnTo>
                  <a:cubicBezTo>
                    <a:pt x="92" y="3"/>
                    <a:pt x="70" y="1"/>
                    <a:pt x="49" y="1"/>
                  </a:cubicBezTo>
                  <a:close/>
                </a:path>
              </a:pathLst>
            </a:custGeom>
            <a:solidFill>
              <a:srgbClr val="DF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68;p42">
              <a:extLst>
                <a:ext uri="{FF2B5EF4-FFF2-40B4-BE49-F238E27FC236}">
                  <a16:creationId xmlns:a16="http://schemas.microsoft.com/office/drawing/2014/main" id="{F294CD84-A08A-448E-BDE6-F43690041EA8}"/>
                </a:ext>
              </a:extLst>
            </p:cNvPr>
            <p:cNvSpPr/>
            <p:nvPr/>
          </p:nvSpPr>
          <p:spPr>
            <a:xfrm>
              <a:off x="5727375" y="2617175"/>
              <a:ext cx="3150" cy="7050"/>
            </a:xfrm>
            <a:custGeom>
              <a:avLst/>
              <a:gdLst/>
              <a:ahLst/>
              <a:cxnLst/>
              <a:rect l="l" t="t" r="r" b="b"/>
              <a:pathLst>
                <a:path w="126" h="282" extrusionOk="0">
                  <a:moveTo>
                    <a:pt x="17" y="0"/>
                  </a:moveTo>
                  <a:cubicBezTo>
                    <a:pt x="13" y="93"/>
                    <a:pt x="4" y="181"/>
                    <a:pt x="0" y="273"/>
                  </a:cubicBezTo>
                  <a:cubicBezTo>
                    <a:pt x="0" y="273"/>
                    <a:pt x="63" y="281"/>
                    <a:pt x="63" y="281"/>
                  </a:cubicBezTo>
                  <a:lnTo>
                    <a:pt x="126" y="277"/>
                  </a:lnTo>
                  <a:lnTo>
                    <a:pt x="126" y="9"/>
                  </a:lnTo>
                  <a:cubicBezTo>
                    <a:pt x="92" y="5"/>
                    <a:pt x="55" y="0"/>
                    <a:pt x="17" y="0"/>
                  </a:cubicBezTo>
                  <a:close/>
                </a:path>
              </a:pathLst>
            </a:custGeom>
            <a:solidFill>
              <a:srgbClr val="8AC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69;p42">
              <a:extLst>
                <a:ext uri="{FF2B5EF4-FFF2-40B4-BE49-F238E27FC236}">
                  <a16:creationId xmlns:a16="http://schemas.microsoft.com/office/drawing/2014/main" id="{6C6D862D-519A-442C-A2DE-0D48B6545ED7}"/>
                </a:ext>
              </a:extLst>
            </p:cNvPr>
            <p:cNvSpPr/>
            <p:nvPr/>
          </p:nvSpPr>
          <p:spPr>
            <a:xfrm>
              <a:off x="1626325" y="2234350"/>
              <a:ext cx="4328825" cy="2834800"/>
            </a:xfrm>
            <a:custGeom>
              <a:avLst/>
              <a:gdLst/>
              <a:ahLst/>
              <a:cxnLst/>
              <a:rect l="l" t="t" r="r" b="b"/>
              <a:pathLst>
                <a:path w="173153" h="113392" extrusionOk="0">
                  <a:moveTo>
                    <a:pt x="110807" y="0"/>
                  </a:moveTo>
                  <a:lnTo>
                    <a:pt x="110807" y="0"/>
                  </a:lnTo>
                  <a:cubicBezTo>
                    <a:pt x="110178" y="495"/>
                    <a:pt x="109521" y="951"/>
                    <a:pt x="108876" y="1420"/>
                  </a:cubicBezTo>
                  <a:cubicBezTo>
                    <a:pt x="108030" y="2036"/>
                    <a:pt x="107154" y="2610"/>
                    <a:pt x="106292" y="3196"/>
                  </a:cubicBezTo>
                  <a:cubicBezTo>
                    <a:pt x="105864" y="3481"/>
                    <a:pt x="105437" y="3766"/>
                    <a:pt x="105006" y="4038"/>
                  </a:cubicBezTo>
                  <a:cubicBezTo>
                    <a:pt x="104419" y="4402"/>
                    <a:pt x="103833" y="4767"/>
                    <a:pt x="103251" y="5131"/>
                  </a:cubicBezTo>
                  <a:cubicBezTo>
                    <a:pt x="102610" y="5533"/>
                    <a:pt x="101940" y="5889"/>
                    <a:pt x="101295" y="6287"/>
                  </a:cubicBezTo>
                  <a:cubicBezTo>
                    <a:pt x="100767" y="6614"/>
                    <a:pt x="100197" y="6874"/>
                    <a:pt x="99657" y="7188"/>
                  </a:cubicBezTo>
                  <a:cubicBezTo>
                    <a:pt x="98191" y="8046"/>
                    <a:pt x="96641" y="8733"/>
                    <a:pt x="95133" y="9508"/>
                  </a:cubicBezTo>
                  <a:cubicBezTo>
                    <a:pt x="94798" y="9684"/>
                    <a:pt x="94467" y="9873"/>
                    <a:pt x="94099" y="9973"/>
                  </a:cubicBezTo>
                  <a:cubicBezTo>
                    <a:pt x="94015" y="9994"/>
                    <a:pt x="93935" y="10044"/>
                    <a:pt x="93856" y="10082"/>
                  </a:cubicBezTo>
                  <a:cubicBezTo>
                    <a:pt x="93144" y="10455"/>
                    <a:pt x="92390" y="10731"/>
                    <a:pt x="91661" y="11062"/>
                  </a:cubicBezTo>
                  <a:cubicBezTo>
                    <a:pt x="90807" y="11447"/>
                    <a:pt x="89927" y="11762"/>
                    <a:pt x="89068" y="12130"/>
                  </a:cubicBezTo>
                  <a:cubicBezTo>
                    <a:pt x="88679" y="12298"/>
                    <a:pt x="88277" y="12428"/>
                    <a:pt x="87883" y="12578"/>
                  </a:cubicBezTo>
                  <a:cubicBezTo>
                    <a:pt x="87008" y="12905"/>
                    <a:pt x="86124" y="13211"/>
                    <a:pt x="85240" y="13512"/>
                  </a:cubicBezTo>
                  <a:cubicBezTo>
                    <a:pt x="84499" y="13764"/>
                    <a:pt x="83757" y="13998"/>
                    <a:pt x="83016" y="14237"/>
                  </a:cubicBezTo>
                  <a:cubicBezTo>
                    <a:pt x="82275" y="14476"/>
                    <a:pt x="81525" y="14681"/>
                    <a:pt x="80784" y="14911"/>
                  </a:cubicBezTo>
                  <a:cubicBezTo>
                    <a:pt x="80101" y="15125"/>
                    <a:pt x="79406" y="15267"/>
                    <a:pt x="78727" y="15489"/>
                  </a:cubicBezTo>
                  <a:cubicBezTo>
                    <a:pt x="78162" y="15674"/>
                    <a:pt x="77571" y="15795"/>
                    <a:pt x="76989" y="15938"/>
                  </a:cubicBezTo>
                  <a:cubicBezTo>
                    <a:pt x="76537" y="16046"/>
                    <a:pt x="76072" y="16130"/>
                    <a:pt x="75628" y="16264"/>
                  </a:cubicBezTo>
                  <a:cubicBezTo>
                    <a:pt x="75305" y="16361"/>
                    <a:pt x="74974" y="16394"/>
                    <a:pt x="74652" y="16469"/>
                  </a:cubicBezTo>
                  <a:cubicBezTo>
                    <a:pt x="74028" y="16616"/>
                    <a:pt x="73387" y="16704"/>
                    <a:pt x="72763" y="16863"/>
                  </a:cubicBezTo>
                  <a:cubicBezTo>
                    <a:pt x="72754" y="16863"/>
                    <a:pt x="72746" y="16863"/>
                    <a:pt x="72738" y="16863"/>
                  </a:cubicBezTo>
                  <a:cubicBezTo>
                    <a:pt x="72387" y="16863"/>
                    <a:pt x="72067" y="17031"/>
                    <a:pt x="71711" y="17035"/>
                  </a:cubicBezTo>
                  <a:cubicBezTo>
                    <a:pt x="71519" y="17035"/>
                    <a:pt x="71322" y="17123"/>
                    <a:pt x="71125" y="17148"/>
                  </a:cubicBezTo>
                  <a:cubicBezTo>
                    <a:pt x="70928" y="17173"/>
                    <a:pt x="70723" y="17152"/>
                    <a:pt x="70539" y="17244"/>
                  </a:cubicBezTo>
                  <a:cubicBezTo>
                    <a:pt x="70518" y="17257"/>
                    <a:pt x="70497" y="17265"/>
                    <a:pt x="70472" y="17265"/>
                  </a:cubicBezTo>
                  <a:cubicBezTo>
                    <a:pt x="70162" y="17282"/>
                    <a:pt x="69852" y="17324"/>
                    <a:pt x="69554" y="17420"/>
                  </a:cubicBezTo>
                  <a:cubicBezTo>
                    <a:pt x="69512" y="17416"/>
                    <a:pt x="69469" y="17414"/>
                    <a:pt x="69427" y="17414"/>
                  </a:cubicBezTo>
                  <a:cubicBezTo>
                    <a:pt x="69040" y="17414"/>
                    <a:pt x="68672" y="17572"/>
                    <a:pt x="68281" y="17572"/>
                  </a:cubicBezTo>
                  <a:cubicBezTo>
                    <a:pt x="68242" y="17572"/>
                    <a:pt x="68203" y="17570"/>
                    <a:pt x="68164" y="17567"/>
                  </a:cubicBezTo>
                  <a:cubicBezTo>
                    <a:pt x="68158" y="17566"/>
                    <a:pt x="68153" y="17566"/>
                    <a:pt x="68147" y="17566"/>
                  </a:cubicBezTo>
                  <a:cubicBezTo>
                    <a:pt x="68089" y="17566"/>
                    <a:pt x="68025" y="17586"/>
                    <a:pt x="67971" y="17609"/>
                  </a:cubicBezTo>
                  <a:cubicBezTo>
                    <a:pt x="67802" y="17685"/>
                    <a:pt x="67627" y="17693"/>
                    <a:pt x="67451" y="17693"/>
                  </a:cubicBezTo>
                  <a:cubicBezTo>
                    <a:pt x="67405" y="17693"/>
                    <a:pt x="67359" y="17692"/>
                    <a:pt x="67314" y="17692"/>
                  </a:cubicBezTo>
                  <a:cubicBezTo>
                    <a:pt x="67092" y="17697"/>
                    <a:pt x="66870" y="17701"/>
                    <a:pt x="66652" y="17772"/>
                  </a:cubicBezTo>
                  <a:cubicBezTo>
                    <a:pt x="66488" y="17822"/>
                    <a:pt x="66300" y="17818"/>
                    <a:pt x="66124" y="17827"/>
                  </a:cubicBezTo>
                  <a:cubicBezTo>
                    <a:pt x="65835" y="17839"/>
                    <a:pt x="65550" y="17827"/>
                    <a:pt x="65265" y="17919"/>
                  </a:cubicBezTo>
                  <a:cubicBezTo>
                    <a:pt x="65157" y="17956"/>
                    <a:pt x="65039" y="17962"/>
                    <a:pt x="64919" y="17962"/>
                  </a:cubicBezTo>
                  <a:cubicBezTo>
                    <a:pt x="64853" y="17962"/>
                    <a:pt x="64785" y="17960"/>
                    <a:pt x="64719" y="17960"/>
                  </a:cubicBezTo>
                  <a:cubicBezTo>
                    <a:pt x="64701" y="17960"/>
                    <a:pt x="64684" y="17960"/>
                    <a:pt x="64666" y="17961"/>
                  </a:cubicBezTo>
                  <a:cubicBezTo>
                    <a:pt x="64310" y="17969"/>
                    <a:pt x="63959" y="17940"/>
                    <a:pt x="63607" y="18065"/>
                  </a:cubicBezTo>
                  <a:cubicBezTo>
                    <a:pt x="63535" y="18094"/>
                    <a:pt x="63455" y="18100"/>
                    <a:pt x="63373" y="18100"/>
                  </a:cubicBezTo>
                  <a:cubicBezTo>
                    <a:pt x="63297" y="18100"/>
                    <a:pt x="63218" y="18095"/>
                    <a:pt x="63142" y="18095"/>
                  </a:cubicBezTo>
                  <a:cubicBezTo>
                    <a:pt x="62807" y="18097"/>
                    <a:pt x="62473" y="18097"/>
                    <a:pt x="62139" y="18097"/>
                  </a:cubicBezTo>
                  <a:cubicBezTo>
                    <a:pt x="61805" y="18097"/>
                    <a:pt x="61471" y="18097"/>
                    <a:pt x="61135" y="18099"/>
                  </a:cubicBezTo>
                  <a:cubicBezTo>
                    <a:pt x="60909" y="18099"/>
                    <a:pt x="60692" y="18099"/>
                    <a:pt x="60474" y="18178"/>
                  </a:cubicBezTo>
                  <a:cubicBezTo>
                    <a:pt x="60352" y="18224"/>
                    <a:pt x="60210" y="18224"/>
                    <a:pt x="60080" y="18224"/>
                  </a:cubicBezTo>
                  <a:cubicBezTo>
                    <a:pt x="59910" y="18228"/>
                    <a:pt x="59740" y="18229"/>
                    <a:pt x="59570" y="18229"/>
                  </a:cubicBezTo>
                  <a:cubicBezTo>
                    <a:pt x="59338" y="18229"/>
                    <a:pt x="59106" y="18227"/>
                    <a:pt x="58874" y="18224"/>
                  </a:cubicBezTo>
                  <a:cubicBezTo>
                    <a:pt x="58853" y="18224"/>
                    <a:pt x="58832" y="18225"/>
                    <a:pt x="58811" y="18225"/>
                  </a:cubicBezTo>
                  <a:cubicBezTo>
                    <a:pt x="58696" y="18225"/>
                    <a:pt x="58579" y="18222"/>
                    <a:pt x="58476" y="18183"/>
                  </a:cubicBezTo>
                  <a:cubicBezTo>
                    <a:pt x="58274" y="18105"/>
                    <a:pt x="58069" y="18099"/>
                    <a:pt x="57863" y="18099"/>
                  </a:cubicBezTo>
                  <a:cubicBezTo>
                    <a:pt x="57826" y="18099"/>
                    <a:pt x="57789" y="18099"/>
                    <a:pt x="57751" y="18099"/>
                  </a:cubicBezTo>
                  <a:cubicBezTo>
                    <a:pt x="57450" y="18097"/>
                    <a:pt x="57148" y="18097"/>
                    <a:pt x="56846" y="18097"/>
                  </a:cubicBezTo>
                  <a:cubicBezTo>
                    <a:pt x="56545" y="18097"/>
                    <a:pt x="56243" y="18097"/>
                    <a:pt x="55942" y="18095"/>
                  </a:cubicBezTo>
                  <a:cubicBezTo>
                    <a:pt x="55864" y="18095"/>
                    <a:pt x="55784" y="18101"/>
                    <a:pt x="55705" y="18101"/>
                  </a:cubicBezTo>
                  <a:cubicBezTo>
                    <a:pt x="55626" y="18101"/>
                    <a:pt x="55548" y="18095"/>
                    <a:pt x="55477" y="18069"/>
                  </a:cubicBezTo>
                  <a:cubicBezTo>
                    <a:pt x="55108" y="17935"/>
                    <a:pt x="54731" y="17969"/>
                    <a:pt x="54350" y="17961"/>
                  </a:cubicBezTo>
                  <a:cubicBezTo>
                    <a:pt x="54107" y="17956"/>
                    <a:pt x="53868" y="17956"/>
                    <a:pt x="53626" y="17877"/>
                  </a:cubicBezTo>
                  <a:cubicBezTo>
                    <a:pt x="53508" y="17834"/>
                    <a:pt x="53377" y="17831"/>
                    <a:pt x="53247" y="17831"/>
                  </a:cubicBezTo>
                  <a:cubicBezTo>
                    <a:pt x="53225" y="17831"/>
                    <a:pt x="53203" y="17832"/>
                    <a:pt x="53181" y="17832"/>
                  </a:cubicBezTo>
                  <a:cubicBezTo>
                    <a:pt x="53153" y="17832"/>
                    <a:pt x="53125" y="17831"/>
                    <a:pt x="53098" y="17831"/>
                  </a:cubicBezTo>
                  <a:cubicBezTo>
                    <a:pt x="52872" y="17822"/>
                    <a:pt x="52650" y="17839"/>
                    <a:pt x="52440" y="17739"/>
                  </a:cubicBezTo>
                  <a:cubicBezTo>
                    <a:pt x="52398" y="17722"/>
                    <a:pt x="52352" y="17709"/>
                    <a:pt x="52310" y="17709"/>
                  </a:cubicBezTo>
                  <a:cubicBezTo>
                    <a:pt x="51908" y="17709"/>
                    <a:pt x="51515" y="17646"/>
                    <a:pt x="51121" y="17571"/>
                  </a:cubicBezTo>
                  <a:cubicBezTo>
                    <a:pt x="50928" y="17529"/>
                    <a:pt x="50723" y="17550"/>
                    <a:pt x="50534" y="17462"/>
                  </a:cubicBezTo>
                  <a:cubicBezTo>
                    <a:pt x="50490" y="17440"/>
                    <a:pt x="50436" y="17430"/>
                    <a:pt x="50385" y="17430"/>
                  </a:cubicBezTo>
                  <a:cubicBezTo>
                    <a:pt x="50369" y="17430"/>
                    <a:pt x="50353" y="17431"/>
                    <a:pt x="50338" y="17433"/>
                  </a:cubicBezTo>
                  <a:cubicBezTo>
                    <a:pt x="50305" y="17437"/>
                    <a:pt x="50273" y="17439"/>
                    <a:pt x="50242" y="17439"/>
                  </a:cubicBezTo>
                  <a:cubicBezTo>
                    <a:pt x="50001" y="17439"/>
                    <a:pt x="49784" y="17324"/>
                    <a:pt x="49550" y="17290"/>
                  </a:cubicBezTo>
                  <a:cubicBezTo>
                    <a:pt x="49186" y="17546"/>
                    <a:pt x="48826" y="17810"/>
                    <a:pt x="48457" y="18053"/>
                  </a:cubicBezTo>
                  <a:cubicBezTo>
                    <a:pt x="48030" y="18333"/>
                    <a:pt x="47594" y="18614"/>
                    <a:pt x="47133" y="18836"/>
                  </a:cubicBezTo>
                  <a:cubicBezTo>
                    <a:pt x="46551" y="19121"/>
                    <a:pt x="45986" y="19427"/>
                    <a:pt x="45378" y="19657"/>
                  </a:cubicBezTo>
                  <a:cubicBezTo>
                    <a:pt x="44708" y="19912"/>
                    <a:pt x="44042" y="20151"/>
                    <a:pt x="43330" y="20252"/>
                  </a:cubicBezTo>
                  <a:cubicBezTo>
                    <a:pt x="42953" y="20402"/>
                    <a:pt x="42534" y="20348"/>
                    <a:pt x="42153" y="20482"/>
                  </a:cubicBezTo>
                  <a:cubicBezTo>
                    <a:pt x="42096" y="20501"/>
                    <a:pt x="42032" y="20505"/>
                    <a:pt x="41966" y="20505"/>
                  </a:cubicBezTo>
                  <a:cubicBezTo>
                    <a:pt x="41917" y="20505"/>
                    <a:pt x="41867" y="20503"/>
                    <a:pt x="41818" y="20503"/>
                  </a:cubicBezTo>
                  <a:cubicBezTo>
                    <a:pt x="41473" y="20505"/>
                    <a:pt x="41127" y="20506"/>
                    <a:pt x="40782" y="20506"/>
                  </a:cubicBezTo>
                  <a:cubicBezTo>
                    <a:pt x="40436" y="20506"/>
                    <a:pt x="40090" y="20505"/>
                    <a:pt x="39745" y="20503"/>
                  </a:cubicBezTo>
                  <a:cubicBezTo>
                    <a:pt x="39565" y="20503"/>
                    <a:pt x="39385" y="20503"/>
                    <a:pt x="39217" y="20436"/>
                  </a:cubicBezTo>
                  <a:cubicBezTo>
                    <a:pt x="39154" y="20411"/>
                    <a:pt x="39087" y="20390"/>
                    <a:pt x="39020" y="20390"/>
                  </a:cubicBezTo>
                  <a:cubicBezTo>
                    <a:pt x="38476" y="20381"/>
                    <a:pt x="37982" y="20160"/>
                    <a:pt x="37454" y="20067"/>
                  </a:cubicBezTo>
                  <a:cubicBezTo>
                    <a:pt x="36742" y="19808"/>
                    <a:pt x="36034" y="19552"/>
                    <a:pt x="35381" y="19150"/>
                  </a:cubicBezTo>
                  <a:cubicBezTo>
                    <a:pt x="34907" y="18857"/>
                    <a:pt x="34426" y="18572"/>
                    <a:pt x="33973" y="18250"/>
                  </a:cubicBezTo>
                  <a:cubicBezTo>
                    <a:pt x="33445" y="17877"/>
                    <a:pt x="32934" y="17483"/>
                    <a:pt x="32415" y="17102"/>
                  </a:cubicBezTo>
                  <a:cubicBezTo>
                    <a:pt x="31912" y="16729"/>
                    <a:pt x="31406" y="16365"/>
                    <a:pt x="30907" y="15992"/>
                  </a:cubicBezTo>
                  <a:cubicBezTo>
                    <a:pt x="30367" y="15586"/>
                    <a:pt x="29772" y="15280"/>
                    <a:pt x="29161" y="15008"/>
                  </a:cubicBezTo>
                  <a:cubicBezTo>
                    <a:pt x="28662" y="14786"/>
                    <a:pt x="28136" y="14616"/>
                    <a:pt x="27581" y="14616"/>
                  </a:cubicBezTo>
                  <a:cubicBezTo>
                    <a:pt x="27549" y="14616"/>
                    <a:pt x="27517" y="14617"/>
                    <a:pt x="27485" y="14618"/>
                  </a:cubicBezTo>
                  <a:cubicBezTo>
                    <a:pt x="27062" y="14639"/>
                    <a:pt x="26648" y="14719"/>
                    <a:pt x="26250" y="14869"/>
                  </a:cubicBezTo>
                  <a:cubicBezTo>
                    <a:pt x="26019" y="14957"/>
                    <a:pt x="25789" y="15041"/>
                    <a:pt x="25567" y="15146"/>
                  </a:cubicBezTo>
                  <a:cubicBezTo>
                    <a:pt x="24800" y="15514"/>
                    <a:pt x="24109" y="16000"/>
                    <a:pt x="23435" y="16520"/>
                  </a:cubicBezTo>
                  <a:cubicBezTo>
                    <a:pt x="23029" y="16830"/>
                    <a:pt x="22673" y="17202"/>
                    <a:pt x="22245" y="17487"/>
                  </a:cubicBezTo>
                  <a:cubicBezTo>
                    <a:pt x="22191" y="17525"/>
                    <a:pt x="22141" y="17571"/>
                    <a:pt x="22095" y="17617"/>
                  </a:cubicBezTo>
                  <a:cubicBezTo>
                    <a:pt x="21647" y="18120"/>
                    <a:pt x="21106" y="18522"/>
                    <a:pt x="20599" y="18953"/>
                  </a:cubicBezTo>
                  <a:cubicBezTo>
                    <a:pt x="19766" y="19661"/>
                    <a:pt x="18878" y="20294"/>
                    <a:pt x="17898" y="20792"/>
                  </a:cubicBezTo>
                  <a:cubicBezTo>
                    <a:pt x="17060" y="21223"/>
                    <a:pt x="16189" y="21546"/>
                    <a:pt x="15276" y="21772"/>
                  </a:cubicBezTo>
                  <a:cubicBezTo>
                    <a:pt x="15054" y="21827"/>
                    <a:pt x="14823" y="21810"/>
                    <a:pt x="14614" y="21873"/>
                  </a:cubicBezTo>
                  <a:cubicBezTo>
                    <a:pt x="14220" y="21998"/>
                    <a:pt x="13822" y="21961"/>
                    <a:pt x="13420" y="21981"/>
                  </a:cubicBezTo>
                  <a:cubicBezTo>
                    <a:pt x="13359" y="21985"/>
                    <a:pt x="13298" y="21986"/>
                    <a:pt x="13236" y="21986"/>
                  </a:cubicBezTo>
                  <a:cubicBezTo>
                    <a:pt x="12552" y="21986"/>
                    <a:pt x="11793" y="21804"/>
                    <a:pt x="11129" y="21605"/>
                  </a:cubicBezTo>
                  <a:cubicBezTo>
                    <a:pt x="10677" y="21471"/>
                    <a:pt x="10262" y="21261"/>
                    <a:pt x="9873" y="20993"/>
                  </a:cubicBezTo>
                  <a:cubicBezTo>
                    <a:pt x="9395" y="20662"/>
                    <a:pt x="8930" y="20319"/>
                    <a:pt x="8528" y="19896"/>
                  </a:cubicBezTo>
                  <a:cubicBezTo>
                    <a:pt x="8377" y="19732"/>
                    <a:pt x="8218" y="19573"/>
                    <a:pt x="8051" y="19427"/>
                  </a:cubicBezTo>
                  <a:cubicBezTo>
                    <a:pt x="7900" y="19288"/>
                    <a:pt x="7720" y="19196"/>
                    <a:pt x="7515" y="19167"/>
                  </a:cubicBezTo>
                  <a:cubicBezTo>
                    <a:pt x="7475" y="19162"/>
                    <a:pt x="7436" y="19159"/>
                    <a:pt x="7398" y="19159"/>
                  </a:cubicBezTo>
                  <a:cubicBezTo>
                    <a:pt x="7185" y="19159"/>
                    <a:pt x="6994" y="19236"/>
                    <a:pt x="6823" y="19364"/>
                  </a:cubicBezTo>
                  <a:cubicBezTo>
                    <a:pt x="6593" y="19540"/>
                    <a:pt x="6384" y="19741"/>
                    <a:pt x="6245" y="20005"/>
                  </a:cubicBezTo>
                  <a:cubicBezTo>
                    <a:pt x="6019" y="20440"/>
                    <a:pt x="5848" y="20897"/>
                    <a:pt x="5714" y="21370"/>
                  </a:cubicBezTo>
                  <a:cubicBezTo>
                    <a:pt x="5462" y="22250"/>
                    <a:pt x="5219" y="23129"/>
                    <a:pt x="4897" y="23984"/>
                  </a:cubicBezTo>
                  <a:cubicBezTo>
                    <a:pt x="4516" y="24985"/>
                    <a:pt x="4055" y="25952"/>
                    <a:pt x="3494" y="26869"/>
                  </a:cubicBezTo>
                  <a:cubicBezTo>
                    <a:pt x="2991" y="27690"/>
                    <a:pt x="2426" y="28457"/>
                    <a:pt x="1734" y="29131"/>
                  </a:cubicBezTo>
                  <a:cubicBezTo>
                    <a:pt x="1320" y="29538"/>
                    <a:pt x="905" y="29944"/>
                    <a:pt x="495" y="30354"/>
                  </a:cubicBezTo>
                  <a:cubicBezTo>
                    <a:pt x="365" y="30484"/>
                    <a:pt x="214" y="30572"/>
                    <a:pt x="30" y="30593"/>
                  </a:cubicBezTo>
                  <a:cubicBezTo>
                    <a:pt x="21" y="30660"/>
                    <a:pt x="0" y="30727"/>
                    <a:pt x="5" y="30794"/>
                  </a:cubicBezTo>
                  <a:cubicBezTo>
                    <a:pt x="84" y="31795"/>
                    <a:pt x="160" y="32796"/>
                    <a:pt x="252" y="33797"/>
                  </a:cubicBezTo>
                  <a:cubicBezTo>
                    <a:pt x="302" y="34371"/>
                    <a:pt x="386" y="34945"/>
                    <a:pt x="457" y="35523"/>
                  </a:cubicBezTo>
                  <a:cubicBezTo>
                    <a:pt x="507" y="35942"/>
                    <a:pt x="562" y="36365"/>
                    <a:pt x="612" y="36784"/>
                  </a:cubicBezTo>
                  <a:cubicBezTo>
                    <a:pt x="750" y="37889"/>
                    <a:pt x="934" y="38991"/>
                    <a:pt x="1119" y="40093"/>
                  </a:cubicBezTo>
                  <a:cubicBezTo>
                    <a:pt x="1399" y="41764"/>
                    <a:pt x="1739" y="43422"/>
                    <a:pt x="2120" y="45073"/>
                  </a:cubicBezTo>
                  <a:cubicBezTo>
                    <a:pt x="2442" y="46467"/>
                    <a:pt x="2803" y="47845"/>
                    <a:pt x="3192" y="49219"/>
                  </a:cubicBezTo>
                  <a:cubicBezTo>
                    <a:pt x="4197" y="52742"/>
                    <a:pt x="5416" y="56189"/>
                    <a:pt x="6849" y="59561"/>
                  </a:cubicBezTo>
                  <a:cubicBezTo>
                    <a:pt x="8038" y="62359"/>
                    <a:pt x="9374" y="65081"/>
                    <a:pt x="10844" y="67741"/>
                  </a:cubicBezTo>
                  <a:cubicBezTo>
                    <a:pt x="10886" y="67820"/>
                    <a:pt x="10937" y="67892"/>
                    <a:pt x="10987" y="67967"/>
                  </a:cubicBezTo>
                  <a:cubicBezTo>
                    <a:pt x="11125" y="67954"/>
                    <a:pt x="11234" y="67887"/>
                    <a:pt x="11334" y="67791"/>
                  </a:cubicBezTo>
                  <a:cubicBezTo>
                    <a:pt x="11758" y="67360"/>
                    <a:pt x="12185" y="66932"/>
                    <a:pt x="12612" y="66509"/>
                  </a:cubicBezTo>
                  <a:cubicBezTo>
                    <a:pt x="12897" y="66229"/>
                    <a:pt x="13165" y="65927"/>
                    <a:pt x="13504" y="65705"/>
                  </a:cubicBezTo>
                  <a:cubicBezTo>
                    <a:pt x="13634" y="65621"/>
                    <a:pt x="13734" y="65496"/>
                    <a:pt x="13843" y="65383"/>
                  </a:cubicBezTo>
                  <a:cubicBezTo>
                    <a:pt x="14354" y="64884"/>
                    <a:pt x="14861" y="64377"/>
                    <a:pt x="15372" y="63879"/>
                  </a:cubicBezTo>
                  <a:cubicBezTo>
                    <a:pt x="15623" y="63628"/>
                    <a:pt x="15866" y="63364"/>
                    <a:pt x="16172" y="63171"/>
                  </a:cubicBezTo>
                  <a:cubicBezTo>
                    <a:pt x="16302" y="63092"/>
                    <a:pt x="16403" y="62962"/>
                    <a:pt x="16516" y="62853"/>
                  </a:cubicBezTo>
                  <a:cubicBezTo>
                    <a:pt x="16955" y="62442"/>
                    <a:pt x="17349" y="61982"/>
                    <a:pt x="17852" y="61642"/>
                  </a:cubicBezTo>
                  <a:cubicBezTo>
                    <a:pt x="17927" y="61596"/>
                    <a:pt x="17982" y="61521"/>
                    <a:pt x="18049" y="61462"/>
                  </a:cubicBezTo>
                  <a:cubicBezTo>
                    <a:pt x="18308" y="61215"/>
                    <a:pt x="18547" y="60951"/>
                    <a:pt x="18853" y="60759"/>
                  </a:cubicBezTo>
                  <a:cubicBezTo>
                    <a:pt x="18983" y="60679"/>
                    <a:pt x="19083" y="60549"/>
                    <a:pt x="19200" y="60444"/>
                  </a:cubicBezTo>
                  <a:cubicBezTo>
                    <a:pt x="19427" y="60231"/>
                    <a:pt x="19636" y="60000"/>
                    <a:pt x="19912" y="59837"/>
                  </a:cubicBezTo>
                  <a:cubicBezTo>
                    <a:pt x="20026" y="59770"/>
                    <a:pt x="20109" y="59661"/>
                    <a:pt x="20210" y="59569"/>
                  </a:cubicBezTo>
                  <a:cubicBezTo>
                    <a:pt x="20403" y="59385"/>
                    <a:pt x="20583" y="59184"/>
                    <a:pt x="20821" y="59054"/>
                  </a:cubicBezTo>
                  <a:cubicBezTo>
                    <a:pt x="20859" y="59033"/>
                    <a:pt x="20897" y="59004"/>
                    <a:pt x="20926" y="58970"/>
                  </a:cubicBezTo>
                  <a:cubicBezTo>
                    <a:pt x="21303" y="58555"/>
                    <a:pt x="21764" y="58233"/>
                    <a:pt x="22187" y="57877"/>
                  </a:cubicBezTo>
                  <a:cubicBezTo>
                    <a:pt x="22581" y="57550"/>
                    <a:pt x="22958" y="57202"/>
                    <a:pt x="23372" y="56901"/>
                  </a:cubicBezTo>
                  <a:cubicBezTo>
                    <a:pt x="23657" y="56687"/>
                    <a:pt x="23938" y="56461"/>
                    <a:pt x="24206" y="56231"/>
                  </a:cubicBezTo>
                  <a:cubicBezTo>
                    <a:pt x="24562" y="55925"/>
                    <a:pt x="24943" y="55657"/>
                    <a:pt x="25324" y="55385"/>
                  </a:cubicBezTo>
                  <a:cubicBezTo>
                    <a:pt x="26007" y="54886"/>
                    <a:pt x="26702" y="54400"/>
                    <a:pt x="27418" y="53948"/>
                  </a:cubicBezTo>
                  <a:cubicBezTo>
                    <a:pt x="27887" y="53651"/>
                    <a:pt x="28361" y="53357"/>
                    <a:pt x="28855" y="53098"/>
                  </a:cubicBezTo>
                  <a:cubicBezTo>
                    <a:pt x="29056" y="52997"/>
                    <a:pt x="29244" y="52880"/>
                    <a:pt x="29437" y="52771"/>
                  </a:cubicBezTo>
                  <a:cubicBezTo>
                    <a:pt x="29575" y="52696"/>
                    <a:pt x="29709" y="52612"/>
                    <a:pt x="29852" y="52549"/>
                  </a:cubicBezTo>
                  <a:cubicBezTo>
                    <a:pt x="30752" y="52168"/>
                    <a:pt x="31640" y="51749"/>
                    <a:pt x="32587" y="51477"/>
                  </a:cubicBezTo>
                  <a:cubicBezTo>
                    <a:pt x="33161" y="51305"/>
                    <a:pt x="33743" y="51154"/>
                    <a:pt x="34333" y="51045"/>
                  </a:cubicBezTo>
                  <a:cubicBezTo>
                    <a:pt x="34654" y="50989"/>
                    <a:pt x="34970" y="50928"/>
                    <a:pt x="35294" y="50928"/>
                  </a:cubicBezTo>
                  <a:cubicBezTo>
                    <a:pt x="35305" y="50928"/>
                    <a:pt x="35315" y="50928"/>
                    <a:pt x="35326" y="50928"/>
                  </a:cubicBezTo>
                  <a:cubicBezTo>
                    <a:pt x="35348" y="50928"/>
                    <a:pt x="35371" y="50928"/>
                    <a:pt x="35393" y="50928"/>
                  </a:cubicBezTo>
                  <a:cubicBezTo>
                    <a:pt x="35461" y="50928"/>
                    <a:pt x="35530" y="50926"/>
                    <a:pt x="35590" y="50907"/>
                  </a:cubicBezTo>
                  <a:cubicBezTo>
                    <a:pt x="35856" y="50821"/>
                    <a:pt x="36127" y="50802"/>
                    <a:pt x="36398" y="50802"/>
                  </a:cubicBezTo>
                  <a:cubicBezTo>
                    <a:pt x="36598" y="50802"/>
                    <a:pt x="36799" y="50812"/>
                    <a:pt x="36997" y="50812"/>
                  </a:cubicBezTo>
                  <a:cubicBezTo>
                    <a:pt x="37038" y="50812"/>
                    <a:pt x="37078" y="50812"/>
                    <a:pt x="37119" y="50811"/>
                  </a:cubicBezTo>
                  <a:cubicBezTo>
                    <a:pt x="37253" y="50811"/>
                    <a:pt x="37383" y="50853"/>
                    <a:pt x="37517" y="50874"/>
                  </a:cubicBezTo>
                  <a:cubicBezTo>
                    <a:pt x="37626" y="50890"/>
                    <a:pt x="37734" y="50924"/>
                    <a:pt x="37843" y="50924"/>
                  </a:cubicBezTo>
                  <a:cubicBezTo>
                    <a:pt x="38568" y="50924"/>
                    <a:pt x="39251" y="51108"/>
                    <a:pt x="39933" y="51318"/>
                  </a:cubicBezTo>
                  <a:cubicBezTo>
                    <a:pt x="41052" y="51665"/>
                    <a:pt x="42078" y="52180"/>
                    <a:pt x="43062" y="52809"/>
                  </a:cubicBezTo>
                  <a:cubicBezTo>
                    <a:pt x="43628" y="53169"/>
                    <a:pt x="44172" y="53554"/>
                    <a:pt x="44712" y="53940"/>
                  </a:cubicBezTo>
                  <a:cubicBezTo>
                    <a:pt x="45240" y="54317"/>
                    <a:pt x="45755" y="54706"/>
                    <a:pt x="46275" y="55091"/>
                  </a:cubicBezTo>
                  <a:cubicBezTo>
                    <a:pt x="47171" y="55749"/>
                    <a:pt x="48093" y="56377"/>
                    <a:pt x="49094" y="56876"/>
                  </a:cubicBezTo>
                  <a:cubicBezTo>
                    <a:pt x="49998" y="57324"/>
                    <a:pt x="50937" y="57663"/>
                    <a:pt x="51917" y="57898"/>
                  </a:cubicBezTo>
                  <a:cubicBezTo>
                    <a:pt x="52281" y="57982"/>
                    <a:pt x="52654" y="58061"/>
                    <a:pt x="53022" y="58141"/>
                  </a:cubicBezTo>
                  <a:cubicBezTo>
                    <a:pt x="53085" y="58157"/>
                    <a:pt x="53152" y="58157"/>
                    <a:pt x="53219" y="58166"/>
                  </a:cubicBezTo>
                  <a:cubicBezTo>
                    <a:pt x="53265" y="58170"/>
                    <a:pt x="53311" y="58166"/>
                    <a:pt x="53353" y="58174"/>
                  </a:cubicBezTo>
                  <a:cubicBezTo>
                    <a:pt x="53824" y="58234"/>
                    <a:pt x="54289" y="58326"/>
                    <a:pt x="54761" y="58326"/>
                  </a:cubicBezTo>
                  <a:cubicBezTo>
                    <a:pt x="54822" y="58326"/>
                    <a:pt x="54883" y="58324"/>
                    <a:pt x="54945" y="58321"/>
                  </a:cubicBezTo>
                  <a:cubicBezTo>
                    <a:pt x="55291" y="58425"/>
                    <a:pt x="55642" y="58444"/>
                    <a:pt x="55994" y="58444"/>
                  </a:cubicBezTo>
                  <a:cubicBezTo>
                    <a:pt x="56200" y="58444"/>
                    <a:pt x="56406" y="58438"/>
                    <a:pt x="56612" y="58438"/>
                  </a:cubicBezTo>
                  <a:cubicBezTo>
                    <a:pt x="56633" y="58438"/>
                    <a:pt x="56654" y="58438"/>
                    <a:pt x="56675" y="58438"/>
                  </a:cubicBezTo>
                  <a:cubicBezTo>
                    <a:pt x="56933" y="58440"/>
                    <a:pt x="57190" y="58441"/>
                    <a:pt x="57448" y="58441"/>
                  </a:cubicBezTo>
                  <a:cubicBezTo>
                    <a:pt x="58263" y="58441"/>
                    <a:pt x="59077" y="58433"/>
                    <a:pt x="59892" y="58430"/>
                  </a:cubicBezTo>
                  <a:cubicBezTo>
                    <a:pt x="60134" y="58430"/>
                    <a:pt x="60377" y="58430"/>
                    <a:pt x="60620" y="58359"/>
                  </a:cubicBezTo>
                  <a:cubicBezTo>
                    <a:pt x="60744" y="58320"/>
                    <a:pt x="60877" y="58317"/>
                    <a:pt x="61012" y="58317"/>
                  </a:cubicBezTo>
                  <a:cubicBezTo>
                    <a:pt x="61036" y="58317"/>
                    <a:pt x="61061" y="58317"/>
                    <a:pt x="61085" y="58317"/>
                  </a:cubicBezTo>
                  <a:cubicBezTo>
                    <a:pt x="62916" y="58312"/>
                    <a:pt x="64746" y="58312"/>
                    <a:pt x="66576" y="58312"/>
                  </a:cubicBezTo>
                  <a:cubicBezTo>
                    <a:pt x="66627" y="58312"/>
                    <a:pt x="66678" y="58311"/>
                    <a:pt x="66729" y="58311"/>
                  </a:cubicBezTo>
                  <a:cubicBezTo>
                    <a:pt x="66814" y="58311"/>
                    <a:pt x="66898" y="58316"/>
                    <a:pt x="66974" y="58342"/>
                  </a:cubicBezTo>
                  <a:cubicBezTo>
                    <a:pt x="67301" y="58451"/>
                    <a:pt x="67636" y="58430"/>
                    <a:pt x="67971" y="58438"/>
                  </a:cubicBezTo>
                  <a:cubicBezTo>
                    <a:pt x="68260" y="58446"/>
                    <a:pt x="68549" y="58430"/>
                    <a:pt x="68830" y="58534"/>
                  </a:cubicBezTo>
                  <a:cubicBezTo>
                    <a:pt x="68930" y="58572"/>
                    <a:pt x="69048" y="58564"/>
                    <a:pt x="69161" y="58568"/>
                  </a:cubicBezTo>
                  <a:cubicBezTo>
                    <a:pt x="69404" y="58581"/>
                    <a:pt x="69646" y="58601"/>
                    <a:pt x="69885" y="58664"/>
                  </a:cubicBezTo>
                  <a:cubicBezTo>
                    <a:pt x="70187" y="58740"/>
                    <a:pt x="70501" y="58761"/>
                    <a:pt x="70807" y="58823"/>
                  </a:cubicBezTo>
                  <a:cubicBezTo>
                    <a:pt x="71724" y="59012"/>
                    <a:pt x="72604" y="59213"/>
                    <a:pt x="73387" y="59494"/>
                  </a:cubicBezTo>
                  <a:cubicBezTo>
                    <a:pt x="73973" y="59707"/>
                    <a:pt x="74551" y="59942"/>
                    <a:pt x="75125" y="60181"/>
                  </a:cubicBezTo>
                  <a:cubicBezTo>
                    <a:pt x="75623" y="60386"/>
                    <a:pt x="76059" y="60700"/>
                    <a:pt x="76528" y="60960"/>
                  </a:cubicBezTo>
                  <a:cubicBezTo>
                    <a:pt x="77115" y="61286"/>
                    <a:pt x="77630" y="61713"/>
                    <a:pt x="78170" y="62103"/>
                  </a:cubicBezTo>
                  <a:cubicBezTo>
                    <a:pt x="78279" y="62178"/>
                    <a:pt x="78375" y="62275"/>
                    <a:pt x="78472" y="62367"/>
                  </a:cubicBezTo>
                  <a:cubicBezTo>
                    <a:pt x="78694" y="62585"/>
                    <a:pt x="78916" y="62807"/>
                    <a:pt x="79138" y="63029"/>
                  </a:cubicBezTo>
                  <a:cubicBezTo>
                    <a:pt x="79833" y="63732"/>
                    <a:pt x="80382" y="64541"/>
                    <a:pt x="80851" y="65408"/>
                  </a:cubicBezTo>
                  <a:cubicBezTo>
                    <a:pt x="81115" y="65898"/>
                    <a:pt x="81328" y="66417"/>
                    <a:pt x="81525" y="66937"/>
                  </a:cubicBezTo>
                  <a:cubicBezTo>
                    <a:pt x="81663" y="67309"/>
                    <a:pt x="81747" y="67703"/>
                    <a:pt x="81852" y="68093"/>
                  </a:cubicBezTo>
                  <a:cubicBezTo>
                    <a:pt x="81898" y="68264"/>
                    <a:pt x="81965" y="68436"/>
                    <a:pt x="81969" y="68612"/>
                  </a:cubicBezTo>
                  <a:cubicBezTo>
                    <a:pt x="81977" y="68905"/>
                    <a:pt x="82090" y="69177"/>
                    <a:pt x="82107" y="69466"/>
                  </a:cubicBezTo>
                  <a:cubicBezTo>
                    <a:pt x="82128" y="69755"/>
                    <a:pt x="82124" y="70044"/>
                    <a:pt x="82124" y="70338"/>
                  </a:cubicBezTo>
                  <a:cubicBezTo>
                    <a:pt x="82124" y="70782"/>
                    <a:pt x="82124" y="71230"/>
                    <a:pt x="82120" y="71674"/>
                  </a:cubicBezTo>
                  <a:cubicBezTo>
                    <a:pt x="82116" y="71942"/>
                    <a:pt x="82095" y="72206"/>
                    <a:pt x="82032" y="72470"/>
                  </a:cubicBezTo>
                  <a:cubicBezTo>
                    <a:pt x="81956" y="72792"/>
                    <a:pt x="81931" y="73127"/>
                    <a:pt x="81864" y="73454"/>
                  </a:cubicBezTo>
                  <a:cubicBezTo>
                    <a:pt x="81827" y="73651"/>
                    <a:pt x="81781" y="73843"/>
                    <a:pt x="81718" y="74036"/>
                  </a:cubicBezTo>
                  <a:cubicBezTo>
                    <a:pt x="81638" y="74292"/>
                    <a:pt x="81546" y="74543"/>
                    <a:pt x="81466" y="74798"/>
                  </a:cubicBezTo>
                  <a:cubicBezTo>
                    <a:pt x="81232" y="75573"/>
                    <a:pt x="80859" y="76277"/>
                    <a:pt x="80449" y="76972"/>
                  </a:cubicBezTo>
                  <a:cubicBezTo>
                    <a:pt x="80151" y="77471"/>
                    <a:pt x="79804" y="77927"/>
                    <a:pt x="79431" y="78375"/>
                  </a:cubicBezTo>
                  <a:cubicBezTo>
                    <a:pt x="79234" y="78618"/>
                    <a:pt x="79045" y="78865"/>
                    <a:pt x="78819" y="79083"/>
                  </a:cubicBezTo>
                  <a:cubicBezTo>
                    <a:pt x="78660" y="79238"/>
                    <a:pt x="78514" y="79401"/>
                    <a:pt x="78312" y="79519"/>
                  </a:cubicBezTo>
                  <a:cubicBezTo>
                    <a:pt x="78220" y="79573"/>
                    <a:pt x="78141" y="79657"/>
                    <a:pt x="78057" y="79732"/>
                  </a:cubicBezTo>
                  <a:cubicBezTo>
                    <a:pt x="77550" y="80206"/>
                    <a:pt x="76985" y="80595"/>
                    <a:pt x="76386" y="80947"/>
                  </a:cubicBezTo>
                  <a:cubicBezTo>
                    <a:pt x="75770" y="81307"/>
                    <a:pt x="75150" y="81659"/>
                    <a:pt x="74530" y="82011"/>
                  </a:cubicBezTo>
                  <a:cubicBezTo>
                    <a:pt x="73927" y="82350"/>
                    <a:pt x="73345" y="82715"/>
                    <a:pt x="72800" y="83146"/>
                  </a:cubicBezTo>
                  <a:cubicBezTo>
                    <a:pt x="72767" y="83171"/>
                    <a:pt x="72729" y="83196"/>
                    <a:pt x="72696" y="83230"/>
                  </a:cubicBezTo>
                  <a:cubicBezTo>
                    <a:pt x="72101" y="83816"/>
                    <a:pt x="71628" y="84482"/>
                    <a:pt x="71406" y="85303"/>
                  </a:cubicBezTo>
                  <a:cubicBezTo>
                    <a:pt x="71297" y="85693"/>
                    <a:pt x="71246" y="86086"/>
                    <a:pt x="71255" y="86488"/>
                  </a:cubicBezTo>
                  <a:cubicBezTo>
                    <a:pt x="71267" y="86916"/>
                    <a:pt x="71259" y="87339"/>
                    <a:pt x="71263" y="87762"/>
                  </a:cubicBezTo>
                  <a:cubicBezTo>
                    <a:pt x="71263" y="88030"/>
                    <a:pt x="71251" y="88298"/>
                    <a:pt x="71360" y="88558"/>
                  </a:cubicBezTo>
                  <a:cubicBezTo>
                    <a:pt x="71381" y="88616"/>
                    <a:pt x="71389" y="88687"/>
                    <a:pt x="71389" y="88754"/>
                  </a:cubicBezTo>
                  <a:cubicBezTo>
                    <a:pt x="71393" y="89223"/>
                    <a:pt x="71531" y="89676"/>
                    <a:pt x="71615" y="90132"/>
                  </a:cubicBezTo>
                  <a:cubicBezTo>
                    <a:pt x="71711" y="90635"/>
                    <a:pt x="71825" y="91133"/>
                    <a:pt x="71912" y="91636"/>
                  </a:cubicBezTo>
                  <a:cubicBezTo>
                    <a:pt x="71967" y="91921"/>
                    <a:pt x="72034" y="92201"/>
                    <a:pt x="72097" y="92482"/>
                  </a:cubicBezTo>
                  <a:cubicBezTo>
                    <a:pt x="72235" y="93069"/>
                    <a:pt x="72331" y="93659"/>
                    <a:pt x="72465" y="94245"/>
                  </a:cubicBezTo>
                  <a:cubicBezTo>
                    <a:pt x="72595" y="94828"/>
                    <a:pt x="72717" y="95418"/>
                    <a:pt x="72813" y="96009"/>
                  </a:cubicBezTo>
                  <a:cubicBezTo>
                    <a:pt x="72880" y="96428"/>
                    <a:pt x="72960" y="96838"/>
                    <a:pt x="73010" y="97257"/>
                  </a:cubicBezTo>
                  <a:cubicBezTo>
                    <a:pt x="73077" y="97789"/>
                    <a:pt x="73169" y="98317"/>
                    <a:pt x="73161" y="98853"/>
                  </a:cubicBezTo>
                  <a:cubicBezTo>
                    <a:pt x="73311" y="99305"/>
                    <a:pt x="73265" y="99778"/>
                    <a:pt x="73274" y="100243"/>
                  </a:cubicBezTo>
                  <a:cubicBezTo>
                    <a:pt x="73278" y="100692"/>
                    <a:pt x="73274" y="101140"/>
                    <a:pt x="73270" y="101584"/>
                  </a:cubicBezTo>
                  <a:cubicBezTo>
                    <a:pt x="73270" y="101898"/>
                    <a:pt x="73290" y="102212"/>
                    <a:pt x="73173" y="102509"/>
                  </a:cubicBezTo>
                  <a:cubicBezTo>
                    <a:pt x="73148" y="102572"/>
                    <a:pt x="73148" y="102643"/>
                    <a:pt x="73148" y="102710"/>
                  </a:cubicBezTo>
                  <a:cubicBezTo>
                    <a:pt x="73156" y="103226"/>
                    <a:pt x="73006" y="103720"/>
                    <a:pt x="72918" y="104222"/>
                  </a:cubicBezTo>
                  <a:cubicBezTo>
                    <a:pt x="72742" y="105236"/>
                    <a:pt x="72440" y="106212"/>
                    <a:pt x="72097" y="107180"/>
                  </a:cubicBezTo>
                  <a:cubicBezTo>
                    <a:pt x="71925" y="107661"/>
                    <a:pt x="71745" y="108139"/>
                    <a:pt x="71515" y="108599"/>
                  </a:cubicBezTo>
                  <a:cubicBezTo>
                    <a:pt x="71288" y="109060"/>
                    <a:pt x="71062" y="109521"/>
                    <a:pt x="70828" y="109977"/>
                  </a:cubicBezTo>
                  <a:cubicBezTo>
                    <a:pt x="70698" y="110237"/>
                    <a:pt x="70564" y="110493"/>
                    <a:pt x="70400" y="110736"/>
                  </a:cubicBezTo>
                  <a:cubicBezTo>
                    <a:pt x="70245" y="110974"/>
                    <a:pt x="70082" y="111221"/>
                    <a:pt x="70036" y="111519"/>
                  </a:cubicBezTo>
                  <a:cubicBezTo>
                    <a:pt x="70300" y="111653"/>
                    <a:pt x="70597" y="111661"/>
                    <a:pt x="70878" y="111720"/>
                  </a:cubicBezTo>
                  <a:cubicBezTo>
                    <a:pt x="72013" y="111950"/>
                    <a:pt x="73148" y="112160"/>
                    <a:pt x="74292" y="112331"/>
                  </a:cubicBezTo>
                  <a:cubicBezTo>
                    <a:pt x="75062" y="112444"/>
                    <a:pt x="75833" y="112570"/>
                    <a:pt x="76604" y="112679"/>
                  </a:cubicBezTo>
                  <a:cubicBezTo>
                    <a:pt x="77131" y="112750"/>
                    <a:pt x="77663" y="112805"/>
                    <a:pt x="78191" y="112863"/>
                  </a:cubicBezTo>
                  <a:cubicBezTo>
                    <a:pt x="78811" y="112930"/>
                    <a:pt x="79431" y="112997"/>
                    <a:pt x="80051" y="113069"/>
                  </a:cubicBezTo>
                  <a:cubicBezTo>
                    <a:pt x="80072" y="113069"/>
                    <a:pt x="80093" y="113077"/>
                    <a:pt x="80114" y="113077"/>
                  </a:cubicBezTo>
                  <a:cubicBezTo>
                    <a:pt x="80939" y="113106"/>
                    <a:pt x="81755" y="113244"/>
                    <a:pt x="82581" y="113249"/>
                  </a:cubicBezTo>
                  <a:cubicBezTo>
                    <a:pt x="83376" y="113257"/>
                    <a:pt x="84172" y="113265"/>
                    <a:pt x="84972" y="113274"/>
                  </a:cubicBezTo>
                  <a:cubicBezTo>
                    <a:pt x="85106" y="113274"/>
                    <a:pt x="85236" y="113286"/>
                    <a:pt x="85337" y="113391"/>
                  </a:cubicBezTo>
                  <a:lnTo>
                    <a:pt x="90430" y="113391"/>
                  </a:lnTo>
                  <a:cubicBezTo>
                    <a:pt x="90509" y="113353"/>
                    <a:pt x="90585" y="113291"/>
                    <a:pt x="90664" y="113286"/>
                  </a:cubicBezTo>
                  <a:cubicBezTo>
                    <a:pt x="90808" y="113271"/>
                    <a:pt x="90949" y="113269"/>
                    <a:pt x="91092" y="113269"/>
                  </a:cubicBezTo>
                  <a:cubicBezTo>
                    <a:pt x="91149" y="113269"/>
                    <a:pt x="91206" y="113270"/>
                    <a:pt x="91263" y="113270"/>
                  </a:cubicBezTo>
                  <a:cubicBezTo>
                    <a:pt x="91908" y="113261"/>
                    <a:pt x="92549" y="113257"/>
                    <a:pt x="93194" y="113249"/>
                  </a:cubicBezTo>
                  <a:cubicBezTo>
                    <a:pt x="93567" y="113249"/>
                    <a:pt x="93940" y="113232"/>
                    <a:pt x="94308" y="113173"/>
                  </a:cubicBezTo>
                  <a:cubicBezTo>
                    <a:pt x="94526" y="113140"/>
                    <a:pt x="94744" y="113136"/>
                    <a:pt x="94966" y="113127"/>
                  </a:cubicBezTo>
                  <a:cubicBezTo>
                    <a:pt x="95381" y="113110"/>
                    <a:pt x="95795" y="113073"/>
                    <a:pt x="96206" y="112985"/>
                  </a:cubicBezTo>
                  <a:cubicBezTo>
                    <a:pt x="96227" y="112474"/>
                    <a:pt x="96373" y="111975"/>
                    <a:pt x="96344" y="111460"/>
                  </a:cubicBezTo>
                  <a:cubicBezTo>
                    <a:pt x="96465" y="111142"/>
                    <a:pt x="96436" y="110798"/>
                    <a:pt x="96524" y="110476"/>
                  </a:cubicBezTo>
                  <a:cubicBezTo>
                    <a:pt x="96671" y="109915"/>
                    <a:pt x="96788" y="109349"/>
                    <a:pt x="96993" y="108805"/>
                  </a:cubicBezTo>
                  <a:cubicBezTo>
                    <a:pt x="97307" y="107971"/>
                    <a:pt x="97667" y="107159"/>
                    <a:pt x="98132" y="106392"/>
                  </a:cubicBezTo>
                  <a:cubicBezTo>
                    <a:pt x="98409" y="105931"/>
                    <a:pt x="98698" y="105483"/>
                    <a:pt x="99024" y="105060"/>
                  </a:cubicBezTo>
                  <a:cubicBezTo>
                    <a:pt x="99431" y="104532"/>
                    <a:pt x="99841" y="103996"/>
                    <a:pt x="100348" y="103556"/>
                  </a:cubicBezTo>
                  <a:cubicBezTo>
                    <a:pt x="101261" y="102769"/>
                    <a:pt x="102233" y="102061"/>
                    <a:pt x="103351" y="101580"/>
                  </a:cubicBezTo>
                  <a:cubicBezTo>
                    <a:pt x="103883" y="101349"/>
                    <a:pt x="104423" y="101148"/>
                    <a:pt x="104964" y="100934"/>
                  </a:cubicBezTo>
                  <a:cubicBezTo>
                    <a:pt x="105253" y="100817"/>
                    <a:pt x="105546" y="100712"/>
                    <a:pt x="105831" y="100591"/>
                  </a:cubicBezTo>
                  <a:cubicBezTo>
                    <a:pt x="106526" y="100298"/>
                    <a:pt x="107091" y="99833"/>
                    <a:pt x="107573" y="99263"/>
                  </a:cubicBezTo>
                  <a:cubicBezTo>
                    <a:pt x="107762" y="99037"/>
                    <a:pt x="107900" y="98773"/>
                    <a:pt x="107967" y="98493"/>
                  </a:cubicBezTo>
                  <a:cubicBezTo>
                    <a:pt x="108118" y="97843"/>
                    <a:pt x="108273" y="97198"/>
                    <a:pt x="108264" y="96520"/>
                  </a:cubicBezTo>
                  <a:cubicBezTo>
                    <a:pt x="108248" y="94669"/>
                    <a:pt x="108260" y="92813"/>
                    <a:pt x="108264" y="90962"/>
                  </a:cubicBezTo>
                  <a:cubicBezTo>
                    <a:pt x="108264" y="90668"/>
                    <a:pt x="108256" y="90379"/>
                    <a:pt x="108352" y="90099"/>
                  </a:cubicBezTo>
                  <a:cubicBezTo>
                    <a:pt x="108390" y="89973"/>
                    <a:pt x="108382" y="89835"/>
                    <a:pt x="108382" y="89701"/>
                  </a:cubicBezTo>
                  <a:cubicBezTo>
                    <a:pt x="108390" y="89387"/>
                    <a:pt x="108390" y="89073"/>
                    <a:pt x="108394" y="88763"/>
                  </a:cubicBezTo>
                  <a:cubicBezTo>
                    <a:pt x="108398" y="88495"/>
                    <a:pt x="108382" y="88227"/>
                    <a:pt x="108486" y="87967"/>
                  </a:cubicBezTo>
                  <a:cubicBezTo>
                    <a:pt x="108503" y="87929"/>
                    <a:pt x="108507" y="87883"/>
                    <a:pt x="108507" y="87837"/>
                  </a:cubicBezTo>
                  <a:cubicBezTo>
                    <a:pt x="108520" y="87569"/>
                    <a:pt x="108511" y="87301"/>
                    <a:pt x="108537" y="87033"/>
                  </a:cubicBezTo>
                  <a:cubicBezTo>
                    <a:pt x="108562" y="86790"/>
                    <a:pt x="108641" y="86555"/>
                    <a:pt x="108654" y="86312"/>
                  </a:cubicBezTo>
                  <a:cubicBezTo>
                    <a:pt x="108675" y="85885"/>
                    <a:pt x="108784" y="85475"/>
                    <a:pt x="108842" y="85060"/>
                  </a:cubicBezTo>
                  <a:cubicBezTo>
                    <a:pt x="108913" y="84599"/>
                    <a:pt x="108985" y="84139"/>
                    <a:pt x="109110" y="83686"/>
                  </a:cubicBezTo>
                  <a:cubicBezTo>
                    <a:pt x="109228" y="83259"/>
                    <a:pt x="109337" y="82828"/>
                    <a:pt x="109445" y="82396"/>
                  </a:cubicBezTo>
                  <a:cubicBezTo>
                    <a:pt x="109684" y="81441"/>
                    <a:pt x="109969" y="80507"/>
                    <a:pt x="110350" y="79603"/>
                  </a:cubicBezTo>
                  <a:cubicBezTo>
                    <a:pt x="110660" y="78861"/>
                    <a:pt x="110941" y="78107"/>
                    <a:pt x="111318" y="77399"/>
                  </a:cubicBezTo>
                  <a:cubicBezTo>
                    <a:pt x="111912" y="76277"/>
                    <a:pt x="112583" y="75200"/>
                    <a:pt x="113345" y="74178"/>
                  </a:cubicBezTo>
                  <a:cubicBezTo>
                    <a:pt x="113894" y="73445"/>
                    <a:pt x="114484" y="72750"/>
                    <a:pt x="115146" y="72114"/>
                  </a:cubicBezTo>
                  <a:cubicBezTo>
                    <a:pt x="115355" y="71912"/>
                    <a:pt x="115565" y="71711"/>
                    <a:pt x="115762" y="71502"/>
                  </a:cubicBezTo>
                  <a:cubicBezTo>
                    <a:pt x="116394" y="70832"/>
                    <a:pt x="117127" y="70287"/>
                    <a:pt x="117852" y="69730"/>
                  </a:cubicBezTo>
                  <a:cubicBezTo>
                    <a:pt x="118526" y="69215"/>
                    <a:pt x="119263" y="68800"/>
                    <a:pt x="119992" y="68369"/>
                  </a:cubicBezTo>
                  <a:cubicBezTo>
                    <a:pt x="120591" y="68013"/>
                    <a:pt x="121223" y="67737"/>
                    <a:pt x="121860" y="67477"/>
                  </a:cubicBezTo>
                  <a:cubicBezTo>
                    <a:pt x="122622" y="67171"/>
                    <a:pt x="123414" y="66932"/>
                    <a:pt x="124218" y="66740"/>
                  </a:cubicBezTo>
                  <a:cubicBezTo>
                    <a:pt x="124650" y="66635"/>
                    <a:pt x="125098" y="66614"/>
                    <a:pt x="125529" y="66497"/>
                  </a:cubicBezTo>
                  <a:cubicBezTo>
                    <a:pt x="125592" y="66480"/>
                    <a:pt x="125658" y="66476"/>
                    <a:pt x="125725" y="66476"/>
                  </a:cubicBezTo>
                  <a:cubicBezTo>
                    <a:pt x="125792" y="66476"/>
                    <a:pt x="125860" y="66480"/>
                    <a:pt x="125927" y="66480"/>
                  </a:cubicBezTo>
                  <a:cubicBezTo>
                    <a:pt x="126277" y="66477"/>
                    <a:pt x="126624" y="66474"/>
                    <a:pt x="126971" y="66474"/>
                  </a:cubicBezTo>
                  <a:cubicBezTo>
                    <a:pt x="127114" y="66474"/>
                    <a:pt x="127258" y="66475"/>
                    <a:pt x="127401" y="66476"/>
                  </a:cubicBezTo>
                  <a:cubicBezTo>
                    <a:pt x="127468" y="66476"/>
                    <a:pt x="127530" y="66476"/>
                    <a:pt x="127588" y="66476"/>
                  </a:cubicBezTo>
                  <a:cubicBezTo>
                    <a:pt x="128608" y="66476"/>
                    <a:pt x="128469" y="66483"/>
                    <a:pt x="129780" y="66761"/>
                  </a:cubicBezTo>
                  <a:cubicBezTo>
                    <a:pt x="130865" y="66991"/>
                    <a:pt x="131837" y="67481"/>
                    <a:pt x="132759" y="68080"/>
                  </a:cubicBezTo>
                  <a:cubicBezTo>
                    <a:pt x="133186" y="68361"/>
                    <a:pt x="133592" y="68675"/>
                    <a:pt x="133948" y="69052"/>
                  </a:cubicBezTo>
                  <a:cubicBezTo>
                    <a:pt x="134258" y="69374"/>
                    <a:pt x="134572" y="69688"/>
                    <a:pt x="134895" y="69998"/>
                  </a:cubicBezTo>
                  <a:cubicBezTo>
                    <a:pt x="135060" y="70160"/>
                    <a:pt x="135255" y="70240"/>
                    <a:pt x="135449" y="70240"/>
                  </a:cubicBezTo>
                  <a:cubicBezTo>
                    <a:pt x="135690" y="70240"/>
                    <a:pt x="135928" y="70116"/>
                    <a:pt x="136105" y="69877"/>
                  </a:cubicBezTo>
                  <a:cubicBezTo>
                    <a:pt x="136415" y="69462"/>
                    <a:pt x="136650" y="69010"/>
                    <a:pt x="136821" y="68524"/>
                  </a:cubicBezTo>
                  <a:cubicBezTo>
                    <a:pt x="136972" y="68101"/>
                    <a:pt x="137089" y="67674"/>
                    <a:pt x="137274" y="67263"/>
                  </a:cubicBezTo>
                  <a:cubicBezTo>
                    <a:pt x="137362" y="67062"/>
                    <a:pt x="137399" y="66836"/>
                    <a:pt x="137441" y="66618"/>
                  </a:cubicBezTo>
                  <a:cubicBezTo>
                    <a:pt x="137458" y="66539"/>
                    <a:pt x="137441" y="66438"/>
                    <a:pt x="137404" y="66363"/>
                  </a:cubicBezTo>
                  <a:cubicBezTo>
                    <a:pt x="137295" y="66141"/>
                    <a:pt x="137177" y="65927"/>
                    <a:pt x="137052" y="65718"/>
                  </a:cubicBezTo>
                  <a:cubicBezTo>
                    <a:pt x="136809" y="65332"/>
                    <a:pt x="136662" y="64918"/>
                    <a:pt x="136666" y="64457"/>
                  </a:cubicBezTo>
                  <a:cubicBezTo>
                    <a:pt x="136666" y="64189"/>
                    <a:pt x="136671" y="63921"/>
                    <a:pt x="136662" y="63653"/>
                  </a:cubicBezTo>
                  <a:cubicBezTo>
                    <a:pt x="136645" y="63242"/>
                    <a:pt x="136758" y="62861"/>
                    <a:pt x="136926" y="62493"/>
                  </a:cubicBezTo>
                  <a:cubicBezTo>
                    <a:pt x="137198" y="61898"/>
                    <a:pt x="137533" y="61349"/>
                    <a:pt x="138015" y="60901"/>
                  </a:cubicBezTo>
                  <a:cubicBezTo>
                    <a:pt x="138178" y="60746"/>
                    <a:pt x="138338" y="60587"/>
                    <a:pt x="138493" y="60428"/>
                  </a:cubicBezTo>
                  <a:cubicBezTo>
                    <a:pt x="139196" y="59686"/>
                    <a:pt x="140063" y="59184"/>
                    <a:pt x="140989" y="58777"/>
                  </a:cubicBezTo>
                  <a:cubicBezTo>
                    <a:pt x="141496" y="58555"/>
                    <a:pt x="142040" y="58426"/>
                    <a:pt x="142585" y="58300"/>
                  </a:cubicBezTo>
                  <a:cubicBezTo>
                    <a:pt x="142875" y="58232"/>
                    <a:pt x="143157" y="58161"/>
                    <a:pt x="143457" y="58161"/>
                  </a:cubicBezTo>
                  <a:cubicBezTo>
                    <a:pt x="143473" y="58161"/>
                    <a:pt x="143490" y="58161"/>
                    <a:pt x="143506" y="58162"/>
                  </a:cubicBezTo>
                  <a:cubicBezTo>
                    <a:pt x="143516" y="58162"/>
                    <a:pt x="143525" y="58162"/>
                    <a:pt x="143535" y="58162"/>
                  </a:cubicBezTo>
                  <a:cubicBezTo>
                    <a:pt x="143656" y="58162"/>
                    <a:pt x="143783" y="58138"/>
                    <a:pt x="143900" y="58107"/>
                  </a:cubicBezTo>
                  <a:cubicBezTo>
                    <a:pt x="144080" y="58063"/>
                    <a:pt x="144259" y="58042"/>
                    <a:pt x="144438" y="58042"/>
                  </a:cubicBezTo>
                  <a:cubicBezTo>
                    <a:pt x="144612" y="58042"/>
                    <a:pt x="144786" y="58062"/>
                    <a:pt x="144960" y="58099"/>
                  </a:cubicBezTo>
                  <a:cubicBezTo>
                    <a:pt x="145089" y="58128"/>
                    <a:pt x="145223" y="58157"/>
                    <a:pt x="145357" y="58162"/>
                  </a:cubicBezTo>
                  <a:cubicBezTo>
                    <a:pt x="146518" y="58195"/>
                    <a:pt x="147519" y="58668"/>
                    <a:pt x="148436" y="59326"/>
                  </a:cubicBezTo>
                  <a:cubicBezTo>
                    <a:pt x="148909" y="59665"/>
                    <a:pt x="149278" y="60118"/>
                    <a:pt x="149563" y="60637"/>
                  </a:cubicBezTo>
                  <a:cubicBezTo>
                    <a:pt x="149868" y="61190"/>
                    <a:pt x="150074" y="61772"/>
                    <a:pt x="150086" y="62413"/>
                  </a:cubicBezTo>
                  <a:cubicBezTo>
                    <a:pt x="150086" y="62501"/>
                    <a:pt x="150099" y="62593"/>
                    <a:pt x="150124" y="62677"/>
                  </a:cubicBezTo>
                  <a:cubicBezTo>
                    <a:pt x="150216" y="62941"/>
                    <a:pt x="150212" y="63200"/>
                    <a:pt x="150120" y="63460"/>
                  </a:cubicBezTo>
                  <a:cubicBezTo>
                    <a:pt x="150099" y="63523"/>
                    <a:pt x="150086" y="63594"/>
                    <a:pt x="150086" y="63657"/>
                  </a:cubicBezTo>
                  <a:cubicBezTo>
                    <a:pt x="150095" y="64356"/>
                    <a:pt x="149889" y="65022"/>
                    <a:pt x="149734" y="65693"/>
                  </a:cubicBezTo>
                  <a:cubicBezTo>
                    <a:pt x="149705" y="65822"/>
                    <a:pt x="149688" y="65956"/>
                    <a:pt x="149672" y="66086"/>
                  </a:cubicBezTo>
                  <a:cubicBezTo>
                    <a:pt x="149655" y="66195"/>
                    <a:pt x="149659" y="66312"/>
                    <a:pt x="149621" y="66413"/>
                  </a:cubicBezTo>
                  <a:cubicBezTo>
                    <a:pt x="149525" y="66660"/>
                    <a:pt x="149550" y="66895"/>
                    <a:pt x="149638" y="67133"/>
                  </a:cubicBezTo>
                  <a:cubicBezTo>
                    <a:pt x="149676" y="67234"/>
                    <a:pt x="149693" y="67347"/>
                    <a:pt x="149722" y="67452"/>
                  </a:cubicBezTo>
                  <a:cubicBezTo>
                    <a:pt x="149731" y="67485"/>
                    <a:pt x="149797" y="67510"/>
                    <a:pt x="149849" y="67510"/>
                  </a:cubicBezTo>
                  <a:cubicBezTo>
                    <a:pt x="149868" y="67510"/>
                    <a:pt x="149886" y="67506"/>
                    <a:pt x="149898" y="67498"/>
                  </a:cubicBezTo>
                  <a:cubicBezTo>
                    <a:pt x="149965" y="67443"/>
                    <a:pt x="150040" y="67393"/>
                    <a:pt x="150103" y="67330"/>
                  </a:cubicBezTo>
                  <a:cubicBezTo>
                    <a:pt x="150296" y="67142"/>
                    <a:pt x="150480" y="66953"/>
                    <a:pt x="150668" y="66761"/>
                  </a:cubicBezTo>
                  <a:cubicBezTo>
                    <a:pt x="151096" y="66329"/>
                    <a:pt x="151582" y="65986"/>
                    <a:pt x="152093" y="65659"/>
                  </a:cubicBezTo>
                  <a:cubicBezTo>
                    <a:pt x="152658" y="65290"/>
                    <a:pt x="153278" y="65043"/>
                    <a:pt x="153894" y="64788"/>
                  </a:cubicBezTo>
                  <a:cubicBezTo>
                    <a:pt x="154287" y="64620"/>
                    <a:pt x="154715" y="64595"/>
                    <a:pt x="155121" y="64482"/>
                  </a:cubicBezTo>
                  <a:cubicBezTo>
                    <a:pt x="155380" y="64415"/>
                    <a:pt x="155644" y="64361"/>
                    <a:pt x="155908" y="64352"/>
                  </a:cubicBezTo>
                  <a:cubicBezTo>
                    <a:pt x="156213" y="64340"/>
                    <a:pt x="156519" y="64327"/>
                    <a:pt x="156824" y="64327"/>
                  </a:cubicBezTo>
                  <a:cubicBezTo>
                    <a:pt x="157056" y="64327"/>
                    <a:pt x="157287" y="64335"/>
                    <a:pt x="157517" y="64356"/>
                  </a:cubicBezTo>
                  <a:cubicBezTo>
                    <a:pt x="158044" y="64411"/>
                    <a:pt x="158580" y="64486"/>
                    <a:pt x="159087" y="64645"/>
                  </a:cubicBezTo>
                  <a:cubicBezTo>
                    <a:pt x="159749" y="64851"/>
                    <a:pt x="160407" y="65052"/>
                    <a:pt x="161022" y="65378"/>
                  </a:cubicBezTo>
                  <a:cubicBezTo>
                    <a:pt x="161554" y="65659"/>
                    <a:pt x="162090" y="65935"/>
                    <a:pt x="162580" y="66287"/>
                  </a:cubicBezTo>
                  <a:cubicBezTo>
                    <a:pt x="163054" y="66627"/>
                    <a:pt x="163515" y="66974"/>
                    <a:pt x="163921" y="67389"/>
                  </a:cubicBezTo>
                  <a:cubicBezTo>
                    <a:pt x="164172" y="67644"/>
                    <a:pt x="164398" y="67921"/>
                    <a:pt x="164704" y="68118"/>
                  </a:cubicBezTo>
                  <a:cubicBezTo>
                    <a:pt x="164880" y="67938"/>
                    <a:pt x="164976" y="67707"/>
                    <a:pt x="165094" y="67498"/>
                  </a:cubicBezTo>
                  <a:cubicBezTo>
                    <a:pt x="167293" y="63485"/>
                    <a:pt x="169173" y="59330"/>
                    <a:pt x="170731" y="55029"/>
                  </a:cubicBezTo>
                  <a:cubicBezTo>
                    <a:pt x="171615" y="52574"/>
                    <a:pt x="172390" y="50090"/>
                    <a:pt x="173060" y="47569"/>
                  </a:cubicBezTo>
                  <a:cubicBezTo>
                    <a:pt x="173102" y="47397"/>
                    <a:pt x="173123" y="47221"/>
                    <a:pt x="173152" y="47045"/>
                  </a:cubicBezTo>
                  <a:lnTo>
                    <a:pt x="173152" y="47045"/>
                  </a:lnTo>
                  <a:cubicBezTo>
                    <a:pt x="173124" y="47047"/>
                    <a:pt x="173096" y="47048"/>
                    <a:pt x="173068" y="47048"/>
                  </a:cubicBezTo>
                  <a:cubicBezTo>
                    <a:pt x="173034" y="47048"/>
                    <a:pt x="172999" y="47047"/>
                    <a:pt x="172965" y="47047"/>
                  </a:cubicBezTo>
                  <a:cubicBezTo>
                    <a:pt x="172892" y="47047"/>
                    <a:pt x="172820" y="47050"/>
                    <a:pt x="172754" y="47071"/>
                  </a:cubicBezTo>
                  <a:cubicBezTo>
                    <a:pt x="172428" y="47184"/>
                    <a:pt x="172093" y="47175"/>
                    <a:pt x="171762" y="47184"/>
                  </a:cubicBezTo>
                  <a:cubicBezTo>
                    <a:pt x="171406" y="47192"/>
                    <a:pt x="171050" y="47175"/>
                    <a:pt x="170698" y="47276"/>
                  </a:cubicBezTo>
                  <a:cubicBezTo>
                    <a:pt x="170620" y="47298"/>
                    <a:pt x="170533" y="47308"/>
                    <a:pt x="170446" y="47308"/>
                  </a:cubicBezTo>
                  <a:cubicBezTo>
                    <a:pt x="170351" y="47308"/>
                    <a:pt x="170255" y="47296"/>
                    <a:pt x="170170" y="47272"/>
                  </a:cubicBezTo>
                  <a:cubicBezTo>
                    <a:pt x="169860" y="47184"/>
                    <a:pt x="169550" y="47192"/>
                    <a:pt x="169240" y="47184"/>
                  </a:cubicBezTo>
                  <a:cubicBezTo>
                    <a:pt x="168930" y="47175"/>
                    <a:pt x="168616" y="47200"/>
                    <a:pt x="168315" y="47079"/>
                  </a:cubicBezTo>
                  <a:cubicBezTo>
                    <a:pt x="168256" y="47054"/>
                    <a:pt x="168180" y="47058"/>
                    <a:pt x="168118" y="47054"/>
                  </a:cubicBezTo>
                  <a:cubicBezTo>
                    <a:pt x="167422" y="47008"/>
                    <a:pt x="166756" y="46836"/>
                    <a:pt x="166095" y="46639"/>
                  </a:cubicBezTo>
                  <a:cubicBezTo>
                    <a:pt x="165709" y="46526"/>
                    <a:pt x="165328" y="46405"/>
                    <a:pt x="164955" y="46254"/>
                  </a:cubicBezTo>
                  <a:cubicBezTo>
                    <a:pt x="164214" y="45956"/>
                    <a:pt x="163468" y="45667"/>
                    <a:pt x="162777" y="45244"/>
                  </a:cubicBezTo>
                  <a:cubicBezTo>
                    <a:pt x="162187" y="44880"/>
                    <a:pt x="161609" y="44507"/>
                    <a:pt x="161056" y="44093"/>
                  </a:cubicBezTo>
                  <a:cubicBezTo>
                    <a:pt x="160951" y="44013"/>
                    <a:pt x="160842" y="43929"/>
                    <a:pt x="160746" y="43841"/>
                  </a:cubicBezTo>
                  <a:cubicBezTo>
                    <a:pt x="160449" y="43569"/>
                    <a:pt x="160151" y="43301"/>
                    <a:pt x="159866" y="43016"/>
                  </a:cubicBezTo>
                  <a:cubicBezTo>
                    <a:pt x="159582" y="42735"/>
                    <a:pt x="159309" y="42442"/>
                    <a:pt x="159045" y="42137"/>
                  </a:cubicBezTo>
                  <a:cubicBezTo>
                    <a:pt x="158828" y="41885"/>
                    <a:pt x="158618" y="41621"/>
                    <a:pt x="158430" y="41349"/>
                  </a:cubicBezTo>
                  <a:cubicBezTo>
                    <a:pt x="158103" y="40872"/>
                    <a:pt x="157772" y="40390"/>
                    <a:pt x="157538" y="39858"/>
                  </a:cubicBezTo>
                  <a:cubicBezTo>
                    <a:pt x="157508" y="39799"/>
                    <a:pt x="157479" y="39736"/>
                    <a:pt x="157445" y="39678"/>
                  </a:cubicBezTo>
                  <a:cubicBezTo>
                    <a:pt x="156909" y="38694"/>
                    <a:pt x="156562" y="37634"/>
                    <a:pt x="156302" y="36549"/>
                  </a:cubicBezTo>
                  <a:cubicBezTo>
                    <a:pt x="156201" y="36118"/>
                    <a:pt x="156076" y="35686"/>
                    <a:pt x="156097" y="35234"/>
                  </a:cubicBezTo>
                  <a:cubicBezTo>
                    <a:pt x="156101" y="35146"/>
                    <a:pt x="156101" y="35050"/>
                    <a:pt x="156072" y="34970"/>
                  </a:cubicBezTo>
                  <a:cubicBezTo>
                    <a:pt x="155954" y="34664"/>
                    <a:pt x="155979" y="34354"/>
                    <a:pt x="155975" y="34040"/>
                  </a:cubicBezTo>
                  <a:cubicBezTo>
                    <a:pt x="155975" y="33705"/>
                    <a:pt x="155975" y="33370"/>
                    <a:pt x="155975" y="33035"/>
                  </a:cubicBezTo>
                  <a:cubicBezTo>
                    <a:pt x="155979" y="32813"/>
                    <a:pt x="155975" y="32591"/>
                    <a:pt x="156055" y="32377"/>
                  </a:cubicBezTo>
                  <a:cubicBezTo>
                    <a:pt x="156088" y="32294"/>
                    <a:pt x="156101" y="32201"/>
                    <a:pt x="156097" y="32113"/>
                  </a:cubicBezTo>
                  <a:cubicBezTo>
                    <a:pt x="156080" y="31707"/>
                    <a:pt x="156210" y="31322"/>
                    <a:pt x="156285" y="30928"/>
                  </a:cubicBezTo>
                  <a:cubicBezTo>
                    <a:pt x="156407" y="30271"/>
                    <a:pt x="156658" y="29646"/>
                    <a:pt x="156934" y="29039"/>
                  </a:cubicBezTo>
                  <a:cubicBezTo>
                    <a:pt x="157148" y="28574"/>
                    <a:pt x="157395" y="28118"/>
                    <a:pt x="157626" y="27661"/>
                  </a:cubicBezTo>
                  <a:cubicBezTo>
                    <a:pt x="157676" y="27561"/>
                    <a:pt x="157726" y="27464"/>
                    <a:pt x="157789" y="27368"/>
                  </a:cubicBezTo>
                  <a:cubicBezTo>
                    <a:pt x="158124" y="26844"/>
                    <a:pt x="158467" y="26321"/>
                    <a:pt x="158794" y="25793"/>
                  </a:cubicBezTo>
                  <a:cubicBezTo>
                    <a:pt x="159029" y="25412"/>
                    <a:pt x="159246" y="25022"/>
                    <a:pt x="159468" y="24637"/>
                  </a:cubicBezTo>
                  <a:cubicBezTo>
                    <a:pt x="159690" y="24247"/>
                    <a:pt x="159808" y="23816"/>
                    <a:pt x="159942" y="23389"/>
                  </a:cubicBezTo>
                  <a:cubicBezTo>
                    <a:pt x="159975" y="23284"/>
                    <a:pt x="159988" y="23171"/>
                    <a:pt x="159992" y="23062"/>
                  </a:cubicBezTo>
                  <a:cubicBezTo>
                    <a:pt x="160005" y="22861"/>
                    <a:pt x="160021" y="22664"/>
                    <a:pt x="160072" y="22467"/>
                  </a:cubicBezTo>
                  <a:cubicBezTo>
                    <a:pt x="160113" y="22296"/>
                    <a:pt x="160134" y="22107"/>
                    <a:pt x="160105" y="21935"/>
                  </a:cubicBezTo>
                  <a:cubicBezTo>
                    <a:pt x="160030" y="21500"/>
                    <a:pt x="159963" y="21056"/>
                    <a:pt x="159824" y="20633"/>
                  </a:cubicBezTo>
                  <a:cubicBezTo>
                    <a:pt x="159669" y="20147"/>
                    <a:pt x="159406" y="19699"/>
                    <a:pt x="159083" y="19292"/>
                  </a:cubicBezTo>
                  <a:cubicBezTo>
                    <a:pt x="159027" y="19224"/>
                    <a:pt x="158925" y="19179"/>
                    <a:pt x="158830" y="19179"/>
                  </a:cubicBezTo>
                  <a:cubicBezTo>
                    <a:pt x="158790" y="19179"/>
                    <a:pt x="158752" y="19187"/>
                    <a:pt x="158719" y="19205"/>
                  </a:cubicBezTo>
                  <a:cubicBezTo>
                    <a:pt x="158501" y="19318"/>
                    <a:pt x="158266" y="19410"/>
                    <a:pt x="158078" y="19561"/>
                  </a:cubicBezTo>
                  <a:cubicBezTo>
                    <a:pt x="157626" y="19921"/>
                    <a:pt x="157144" y="20247"/>
                    <a:pt x="156704" y="20624"/>
                  </a:cubicBezTo>
                  <a:cubicBezTo>
                    <a:pt x="156247" y="21018"/>
                    <a:pt x="155753" y="21362"/>
                    <a:pt x="155234" y="21667"/>
                  </a:cubicBezTo>
                  <a:cubicBezTo>
                    <a:pt x="154673" y="21998"/>
                    <a:pt x="154061" y="22212"/>
                    <a:pt x="153429" y="22350"/>
                  </a:cubicBezTo>
                  <a:cubicBezTo>
                    <a:pt x="153085" y="22425"/>
                    <a:pt x="152721" y="22396"/>
                    <a:pt x="152373" y="22497"/>
                  </a:cubicBezTo>
                  <a:cubicBezTo>
                    <a:pt x="152337" y="22507"/>
                    <a:pt x="152298" y="22512"/>
                    <a:pt x="152257" y="22512"/>
                  </a:cubicBezTo>
                  <a:cubicBezTo>
                    <a:pt x="152185" y="22512"/>
                    <a:pt x="152109" y="22497"/>
                    <a:pt x="152042" y="22476"/>
                  </a:cubicBezTo>
                  <a:cubicBezTo>
                    <a:pt x="151850" y="22409"/>
                    <a:pt x="151653" y="22388"/>
                    <a:pt x="151452" y="22388"/>
                  </a:cubicBezTo>
                  <a:cubicBezTo>
                    <a:pt x="151112" y="22384"/>
                    <a:pt x="150790" y="22275"/>
                    <a:pt x="150476" y="22170"/>
                  </a:cubicBezTo>
                  <a:cubicBezTo>
                    <a:pt x="149517" y="21847"/>
                    <a:pt x="148666" y="21328"/>
                    <a:pt x="147879" y="20683"/>
                  </a:cubicBezTo>
                  <a:cubicBezTo>
                    <a:pt x="147535" y="20398"/>
                    <a:pt x="147221" y="20080"/>
                    <a:pt x="146874" y="19808"/>
                  </a:cubicBezTo>
                  <a:cubicBezTo>
                    <a:pt x="146258" y="19322"/>
                    <a:pt x="145747" y="18727"/>
                    <a:pt x="145156" y="18220"/>
                  </a:cubicBezTo>
                  <a:cubicBezTo>
                    <a:pt x="144478" y="17642"/>
                    <a:pt x="143791" y="17081"/>
                    <a:pt x="143016" y="16624"/>
                  </a:cubicBezTo>
                  <a:cubicBezTo>
                    <a:pt x="142476" y="16310"/>
                    <a:pt x="141919" y="16034"/>
                    <a:pt x="141341" y="15799"/>
                  </a:cubicBezTo>
                  <a:cubicBezTo>
                    <a:pt x="140901" y="15623"/>
                    <a:pt x="140449" y="15527"/>
                    <a:pt x="139992" y="15414"/>
                  </a:cubicBezTo>
                  <a:cubicBezTo>
                    <a:pt x="139531" y="15297"/>
                    <a:pt x="139065" y="15267"/>
                    <a:pt x="138597" y="15267"/>
                  </a:cubicBezTo>
                  <a:cubicBezTo>
                    <a:pt x="138308" y="15267"/>
                    <a:pt x="138019" y="15279"/>
                    <a:pt x="137730" y="15288"/>
                  </a:cubicBezTo>
                  <a:cubicBezTo>
                    <a:pt x="137286" y="15305"/>
                    <a:pt x="136855" y="15443"/>
                    <a:pt x="136440" y="15607"/>
                  </a:cubicBezTo>
                  <a:cubicBezTo>
                    <a:pt x="136072" y="15757"/>
                    <a:pt x="135711" y="15942"/>
                    <a:pt x="135364" y="16147"/>
                  </a:cubicBezTo>
                  <a:cubicBezTo>
                    <a:pt x="135058" y="16327"/>
                    <a:pt x="134769" y="16541"/>
                    <a:pt x="134526" y="16805"/>
                  </a:cubicBezTo>
                  <a:cubicBezTo>
                    <a:pt x="134375" y="16972"/>
                    <a:pt x="134216" y="17127"/>
                    <a:pt x="134053" y="17278"/>
                  </a:cubicBezTo>
                  <a:cubicBezTo>
                    <a:pt x="133651" y="17638"/>
                    <a:pt x="133316" y="18061"/>
                    <a:pt x="133010" y="18497"/>
                  </a:cubicBezTo>
                  <a:cubicBezTo>
                    <a:pt x="132662" y="18987"/>
                    <a:pt x="132348" y="19498"/>
                    <a:pt x="132026" y="20009"/>
                  </a:cubicBezTo>
                  <a:cubicBezTo>
                    <a:pt x="131456" y="20913"/>
                    <a:pt x="130945" y="21852"/>
                    <a:pt x="130354" y="22748"/>
                  </a:cubicBezTo>
                  <a:cubicBezTo>
                    <a:pt x="130149" y="23062"/>
                    <a:pt x="129935" y="23376"/>
                    <a:pt x="129730" y="23695"/>
                  </a:cubicBezTo>
                  <a:cubicBezTo>
                    <a:pt x="129052" y="24729"/>
                    <a:pt x="128201" y="25609"/>
                    <a:pt x="127301" y="26442"/>
                  </a:cubicBezTo>
                  <a:cubicBezTo>
                    <a:pt x="127024" y="26698"/>
                    <a:pt x="126710" y="26916"/>
                    <a:pt x="126392" y="27121"/>
                  </a:cubicBezTo>
                  <a:cubicBezTo>
                    <a:pt x="125487" y="27703"/>
                    <a:pt x="124532" y="28172"/>
                    <a:pt x="123473" y="28411"/>
                  </a:cubicBezTo>
                  <a:cubicBezTo>
                    <a:pt x="123092" y="28495"/>
                    <a:pt x="122711" y="28559"/>
                    <a:pt x="122320" y="28559"/>
                  </a:cubicBezTo>
                  <a:cubicBezTo>
                    <a:pt x="122285" y="28559"/>
                    <a:pt x="122251" y="28558"/>
                    <a:pt x="122216" y="28557"/>
                  </a:cubicBezTo>
                  <a:cubicBezTo>
                    <a:pt x="122069" y="28553"/>
                    <a:pt x="121922" y="28549"/>
                    <a:pt x="121775" y="28549"/>
                  </a:cubicBezTo>
                  <a:cubicBezTo>
                    <a:pt x="121654" y="28549"/>
                    <a:pt x="121533" y="28552"/>
                    <a:pt x="121412" y="28557"/>
                  </a:cubicBezTo>
                  <a:cubicBezTo>
                    <a:pt x="121377" y="28559"/>
                    <a:pt x="121343" y="28559"/>
                    <a:pt x="121308" y="28559"/>
                  </a:cubicBezTo>
                  <a:cubicBezTo>
                    <a:pt x="120872" y="28559"/>
                    <a:pt x="120449" y="28464"/>
                    <a:pt x="120034" y="28340"/>
                  </a:cubicBezTo>
                  <a:cubicBezTo>
                    <a:pt x="119024" y="28030"/>
                    <a:pt x="118090" y="27573"/>
                    <a:pt x="117253" y="26916"/>
                  </a:cubicBezTo>
                  <a:cubicBezTo>
                    <a:pt x="116972" y="26698"/>
                    <a:pt x="116700" y="26467"/>
                    <a:pt x="116449" y="26216"/>
                  </a:cubicBezTo>
                  <a:cubicBezTo>
                    <a:pt x="115988" y="25760"/>
                    <a:pt x="115519" y="25320"/>
                    <a:pt x="115146" y="24784"/>
                  </a:cubicBezTo>
                  <a:cubicBezTo>
                    <a:pt x="114916" y="24453"/>
                    <a:pt x="114677" y="24134"/>
                    <a:pt x="114438" y="23812"/>
                  </a:cubicBezTo>
                  <a:cubicBezTo>
                    <a:pt x="113864" y="23041"/>
                    <a:pt x="113370" y="22220"/>
                    <a:pt x="112876" y="21399"/>
                  </a:cubicBezTo>
                  <a:cubicBezTo>
                    <a:pt x="112302" y="20444"/>
                    <a:pt x="111791" y="19452"/>
                    <a:pt x="111326" y="18438"/>
                  </a:cubicBezTo>
                  <a:cubicBezTo>
                    <a:pt x="111024" y="17793"/>
                    <a:pt x="110740" y="17135"/>
                    <a:pt x="110480" y="16474"/>
                  </a:cubicBezTo>
                  <a:cubicBezTo>
                    <a:pt x="110233" y="15854"/>
                    <a:pt x="110040" y="15213"/>
                    <a:pt x="109877" y="14564"/>
                  </a:cubicBezTo>
                  <a:cubicBezTo>
                    <a:pt x="109806" y="14262"/>
                    <a:pt x="109713" y="13961"/>
                    <a:pt x="109667" y="13655"/>
                  </a:cubicBezTo>
                  <a:cubicBezTo>
                    <a:pt x="109588" y="13173"/>
                    <a:pt x="109454" y="12700"/>
                    <a:pt x="109458" y="12206"/>
                  </a:cubicBezTo>
                  <a:cubicBezTo>
                    <a:pt x="109462" y="12005"/>
                    <a:pt x="109441" y="11808"/>
                    <a:pt x="109387" y="11611"/>
                  </a:cubicBezTo>
                  <a:cubicBezTo>
                    <a:pt x="109345" y="11460"/>
                    <a:pt x="109341" y="11301"/>
                    <a:pt x="109337" y="11146"/>
                  </a:cubicBezTo>
                  <a:cubicBezTo>
                    <a:pt x="109332" y="10631"/>
                    <a:pt x="109332" y="10120"/>
                    <a:pt x="109337" y="9605"/>
                  </a:cubicBezTo>
                  <a:cubicBezTo>
                    <a:pt x="109337" y="9316"/>
                    <a:pt x="109324" y="9027"/>
                    <a:pt x="109424" y="8746"/>
                  </a:cubicBezTo>
                  <a:cubicBezTo>
                    <a:pt x="109462" y="8645"/>
                    <a:pt x="109454" y="8524"/>
                    <a:pt x="109458" y="8415"/>
                  </a:cubicBezTo>
                  <a:cubicBezTo>
                    <a:pt x="109471" y="8101"/>
                    <a:pt x="109450" y="7787"/>
                    <a:pt x="109571" y="7489"/>
                  </a:cubicBezTo>
                  <a:cubicBezTo>
                    <a:pt x="109588" y="7447"/>
                    <a:pt x="109584" y="7401"/>
                    <a:pt x="109588" y="7355"/>
                  </a:cubicBezTo>
                  <a:cubicBezTo>
                    <a:pt x="109600" y="7091"/>
                    <a:pt x="109621" y="6828"/>
                    <a:pt x="109697" y="6564"/>
                  </a:cubicBezTo>
                  <a:cubicBezTo>
                    <a:pt x="109772" y="6312"/>
                    <a:pt x="109718" y="6028"/>
                    <a:pt x="109839" y="5780"/>
                  </a:cubicBezTo>
                  <a:cubicBezTo>
                    <a:pt x="109881" y="5223"/>
                    <a:pt x="110023" y="4683"/>
                    <a:pt x="110132" y="4139"/>
                  </a:cubicBezTo>
                  <a:cubicBezTo>
                    <a:pt x="110204" y="3770"/>
                    <a:pt x="110275" y="3397"/>
                    <a:pt x="110354" y="3029"/>
                  </a:cubicBezTo>
                  <a:cubicBezTo>
                    <a:pt x="110421" y="2702"/>
                    <a:pt x="110434" y="2371"/>
                    <a:pt x="110522" y="2044"/>
                  </a:cubicBezTo>
                  <a:cubicBezTo>
                    <a:pt x="110643" y="1596"/>
                    <a:pt x="110673" y="1123"/>
                    <a:pt x="110773" y="666"/>
                  </a:cubicBezTo>
                  <a:cubicBezTo>
                    <a:pt x="110819" y="453"/>
                    <a:pt x="110798" y="222"/>
                    <a:pt x="110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70;p42">
              <a:extLst>
                <a:ext uri="{FF2B5EF4-FFF2-40B4-BE49-F238E27FC236}">
                  <a16:creationId xmlns:a16="http://schemas.microsoft.com/office/drawing/2014/main" id="{778949C9-A834-4E63-809A-D6C653F83232}"/>
                </a:ext>
              </a:extLst>
            </p:cNvPr>
            <p:cNvSpPr/>
            <p:nvPr/>
          </p:nvSpPr>
          <p:spPr>
            <a:xfrm>
              <a:off x="4523700" y="761475"/>
              <a:ext cx="1497825" cy="2602450"/>
            </a:xfrm>
            <a:custGeom>
              <a:avLst/>
              <a:gdLst/>
              <a:ahLst/>
              <a:cxnLst/>
              <a:rect l="l" t="t" r="r" b="b"/>
              <a:pathLst>
                <a:path w="59913" h="104098" extrusionOk="0">
                  <a:moveTo>
                    <a:pt x="1" y="0"/>
                  </a:moveTo>
                  <a:lnTo>
                    <a:pt x="1" y="0"/>
                  </a:lnTo>
                  <a:cubicBezTo>
                    <a:pt x="38" y="184"/>
                    <a:pt x="151" y="327"/>
                    <a:pt x="311" y="419"/>
                  </a:cubicBezTo>
                  <a:cubicBezTo>
                    <a:pt x="507" y="528"/>
                    <a:pt x="671" y="679"/>
                    <a:pt x="830" y="838"/>
                  </a:cubicBezTo>
                  <a:cubicBezTo>
                    <a:pt x="1018" y="1022"/>
                    <a:pt x="1199" y="1219"/>
                    <a:pt x="1442" y="1349"/>
                  </a:cubicBezTo>
                  <a:cubicBezTo>
                    <a:pt x="1538" y="1399"/>
                    <a:pt x="1613" y="1491"/>
                    <a:pt x="1693" y="1571"/>
                  </a:cubicBezTo>
                  <a:cubicBezTo>
                    <a:pt x="1919" y="1784"/>
                    <a:pt x="2128" y="2011"/>
                    <a:pt x="2405" y="2174"/>
                  </a:cubicBezTo>
                  <a:cubicBezTo>
                    <a:pt x="2539" y="2249"/>
                    <a:pt x="2635" y="2383"/>
                    <a:pt x="2748" y="2488"/>
                  </a:cubicBezTo>
                  <a:cubicBezTo>
                    <a:pt x="2975" y="2702"/>
                    <a:pt x="3188" y="2932"/>
                    <a:pt x="3456" y="3100"/>
                  </a:cubicBezTo>
                  <a:cubicBezTo>
                    <a:pt x="3645" y="3213"/>
                    <a:pt x="3787" y="3401"/>
                    <a:pt x="3946" y="3552"/>
                  </a:cubicBezTo>
                  <a:cubicBezTo>
                    <a:pt x="4172" y="3766"/>
                    <a:pt x="4373" y="4008"/>
                    <a:pt x="4654" y="4163"/>
                  </a:cubicBezTo>
                  <a:cubicBezTo>
                    <a:pt x="4767" y="4226"/>
                    <a:pt x="4859" y="4335"/>
                    <a:pt x="4951" y="4431"/>
                  </a:cubicBezTo>
                  <a:cubicBezTo>
                    <a:pt x="5224" y="4695"/>
                    <a:pt x="5492" y="4963"/>
                    <a:pt x="5764" y="5231"/>
                  </a:cubicBezTo>
                  <a:cubicBezTo>
                    <a:pt x="5860" y="5324"/>
                    <a:pt x="5944" y="5437"/>
                    <a:pt x="6057" y="5500"/>
                  </a:cubicBezTo>
                  <a:cubicBezTo>
                    <a:pt x="6338" y="5655"/>
                    <a:pt x="6543" y="5889"/>
                    <a:pt x="6765" y="6107"/>
                  </a:cubicBezTo>
                  <a:cubicBezTo>
                    <a:pt x="7230" y="6563"/>
                    <a:pt x="7682" y="7024"/>
                    <a:pt x="8147" y="7477"/>
                  </a:cubicBezTo>
                  <a:cubicBezTo>
                    <a:pt x="8353" y="7682"/>
                    <a:pt x="8541" y="7900"/>
                    <a:pt x="8801" y="8046"/>
                  </a:cubicBezTo>
                  <a:cubicBezTo>
                    <a:pt x="8918" y="8105"/>
                    <a:pt x="9006" y="8218"/>
                    <a:pt x="9102" y="8310"/>
                  </a:cubicBezTo>
                  <a:cubicBezTo>
                    <a:pt x="9747" y="8959"/>
                    <a:pt x="10396" y="9604"/>
                    <a:pt x="11042" y="10253"/>
                  </a:cubicBezTo>
                  <a:cubicBezTo>
                    <a:pt x="11184" y="10396"/>
                    <a:pt x="11318" y="10538"/>
                    <a:pt x="11427" y="10714"/>
                  </a:cubicBezTo>
                  <a:cubicBezTo>
                    <a:pt x="11519" y="10861"/>
                    <a:pt x="11657" y="10986"/>
                    <a:pt x="11783" y="11112"/>
                  </a:cubicBezTo>
                  <a:cubicBezTo>
                    <a:pt x="12235" y="11573"/>
                    <a:pt x="12696" y="12029"/>
                    <a:pt x="13148" y="12490"/>
                  </a:cubicBezTo>
                  <a:cubicBezTo>
                    <a:pt x="13416" y="12762"/>
                    <a:pt x="13693" y="13018"/>
                    <a:pt x="13902" y="13345"/>
                  </a:cubicBezTo>
                  <a:cubicBezTo>
                    <a:pt x="14032" y="13546"/>
                    <a:pt x="14237" y="13696"/>
                    <a:pt x="14405" y="13877"/>
                  </a:cubicBezTo>
                  <a:cubicBezTo>
                    <a:pt x="14694" y="14186"/>
                    <a:pt x="15021" y="14459"/>
                    <a:pt x="15247" y="14827"/>
                  </a:cubicBezTo>
                  <a:cubicBezTo>
                    <a:pt x="15347" y="14995"/>
                    <a:pt x="15519" y="15120"/>
                    <a:pt x="15657" y="15263"/>
                  </a:cubicBezTo>
                  <a:cubicBezTo>
                    <a:pt x="15829" y="15443"/>
                    <a:pt x="16017" y="15598"/>
                    <a:pt x="16126" y="15828"/>
                  </a:cubicBezTo>
                  <a:cubicBezTo>
                    <a:pt x="16147" y="15866"/>
                    <a:pt x="16177" y="15904"/>
                    <a:pt x="16206" y="15933"/>
                  </a:cubicBezTo>
                  <a:cubicBezTo>
                    <a:pt x="16394" y="16126"/>
                    <a:pt x="16587" y="16310"/>
                    <a:pt x="16763" y="16511"/>
                  </a:cubicBezTo>
                  <a:cubicBezTo>
                    <a:pt x="16943" y="16712"/>
                    <a:pt x="17090" y="16934"/>
                    <a:pt x="17266" y="17135"/>
                  </a:cubicBezTo>
                  <a:cubicBezTo>
                    <a:pt x="17446" y="17336"/>
                    <a:pt x="17647" y="17512"/>
                    <a:pt x="17768" y="17759"/>
                  </a:cubicBezTo>
                  <a:cubicBezTo>
                    <a:pt x="17789" y="17797"/>
                    <a:pt x="17827" y="17826"/>
                    <a:pt x="17856" y="17860"/>
                  </a:cubicBezTo>
                  <a:cubicBezTo>
                    <a:pt x="18070" y="18086"/>
                    <a:pt x="18283" y="18308"/>
                    <a:pt x="18459" y="18572"/>
                  </a:cubicBezTo>
                  <a:cubicBezTo>
                    <a:pt x="18614" y="18811"/>
                    <a:pt x="18832" y="19012"/>
                    <a:pt x="19000" y="19250"/>
                  </a:cubicBezTo>
                  <a:cubicBezTo>
                    <a:pt x="19243" y="19594"/>
                    <a:pt x="19557" y="19887"/>
                    <a:pt x="19804" y="20226"/>
                  </a:cubicBezTo>
                  <a:cubicBezTo>
                    <a:pt x="20172" y="20729"/>
                    <a:pt x="20587" y="21194"/>
                    <a:pt x="20943" y="21705"/>
                  </a:cubicBezTo>
                  <a:cubicBezTo>
                    <a:pt x="21366" y="22308"/>
                    <a:pt x="21823" y="22882"/>
                    <a:pt x="22262" y="23472"/>
                  </a:cubicBezTo>
                  <a:cubicBezTo>
                    <a:pt x="22568" y="23883"/>
                    <a:pt x="22878" y="24289"/>
                    <a:pt x="23171" y="24708"/>
                  </a:cubicBezTo>
                  <a:cubicBezTo>
                    <a:pt x="23632" y="25361"/>
                    <a:pt x="24084" y="26023"/>
                    <a:pt x="24533" y="26689"/>
                  </a:cubicBezTo>
                  <a:cubicBezTo>
                    <a:pt x="24817" y="27112"/>
                    <a:pt x="25148" y="27506"/>
                    <a:pt x="25408" y="27946"/>
                  </a:cubicBezTo>
                  <a:cubicBezTo>
                    <a:pt x="26036" y="28997"/>
                    <a:pt x="26765" y="29985"/>
                    <a:pt x="27364" y="31058"/>
                  </a:cubicBezTo>
                  <a:cubicBezTo>
                    <a:pt x="27674" y="31623"/>
                    <a:pt x="28043" y="32155"/>
                    <a:pt x="28373" y="32712"/>
                  </a:cubicBezTo>
                  <a:cubicBezTo>
                    <a:pt x="28566" y="33035"/>
                    <a:pt x="28738" y="33374"/>
                    <a:pt x="28931" y="33701"/>
                  </a:cubicBezTo>
                  <a:cubicBezTo>
                    <a:pt x="29282" y="34291"/>
                    <a:pt x="29601" y="34907"/>
                    <a:pt x="29915" y="35523"/>
                  </a:cubicBezTo>
                  <a:cubicBezTo>
                    <a:pt x="30472" y="36616"/>
                    <a:pt x="31033" y="37709"/>
                    <a:pt x="31561" y="38819"/>
                  </a:cubicBezTo>
                  <a:cubicBezTo>
                    <a:pt x="31934" y="39602"/>
                    <a:pt x="32306" y="40385"/>
                    <a:pt x="32633" y="41194"/>
                  </a:cubicBezTo>
                  <a:cubicBezTo>
                    <a:pt x="32767" y="41525"/>
                    <a:pt x="32922" y="41843"/>
                    <a:pt x="33056" y="42174"/>
                  </a:cubicBezTo>
                  <a:cubicBezTo>
                    <a:pt x="33446" y="43171"/>
                    <a:pt x="33856" y="44155"/>
                    <a:pt x="34258" y="45148"/>
                  </a:cubicBezTo>
                  <a:cubicBezTo>
                    <a:pt x="34267" y="45169"/>
                    <a:pt x="34275" y="45185"/>
                    <a:pt x="34283" y="45206"/>
                  </a:cubicBezTo>
                  <a:cubicBezTo>
                    <a:pt x="34803" y="46727"/>
                    <a:pt x="35372" y="48226"/>
                    <a:pt x="35829" y="49763"/>
                  </a:cubicBezTo>
                  <a:cubicBezTo>
                    <a:pt x="36101" y="50677"/>
                    <a:pt x="36420" y="51581"/>
                    <a:pt x="36621" y="52519"/>
                  </a:cubicBezTo>
                  <a:cubicBezTo>
                    <a:pt x="37127" y="54111"/>
                    <a:pt x="37446" y="55749"/>
                    <a:pt x="37881" y="57357"/>
                  </a:cubicBezTo>
                  <a:cubicBezTo>
                    <a:pt x="37957" y="57634"/>
                    <a:pt x="37986" y="57923"/>
                    <a:pt x="38049" y="58207"/>
                  </a:cubicBezTo>
                  <a:cubicBezTo>
                    <a:pt x="38091" y="58400"/>
                    <a:pt x="38133" y="58597"/>
                    <a:pt x="38174" y="58790"/>
                  </a:cubicBezTo>
                  <a:cubicBezTo>
                    <a:pt x="38283" y="59288"/>
                    <a:pt x="38376" y="59795"/>
                    <a:pt x="38484" y="60289"/>
                  </a:cubicBezTo>
                  <a:cubicBezTo>
                    <a:pt x="38618" y="60896"/>
                    <a:pt x="38648" y="61525"/>
                    <a:pt x="38845" y="62120"/>
                  </a:cubicBezTo>
                  <a:cubicBezTo>
                    <a:pt x="38832" y="62522"/>
                    <a:pt x="38962" y="62907"/>
                    <a:pt x="39021" y="63301"/>
                  </a:cubicBezTo>
                  <a:cubicBezTo>
                    <a:pt x="39083" y="63694"/>
                    <a:pt x="39109" y="64096"/>
                    <a:pt x="39226" y="64482"/>
                  </a:cubicBezTo>
                  <a:cubicBezTo>
                    <a:pt x="39268" y="64628"/>
                    <a:pt x="39243" y="64796"/>
                    <a:pt x="39280" y="64943"/>
                  </a:cubicBezTo>
                  <a:cubicBezTo>
                    <a:pt x="39364" y="65269"/>
                    <a:pt x="39423" y="65596"/>
                    <a:pt x="39418" y="65931"/>
                  </a:cubicBezTo>
                  <a:cubicBezTo>
                    <a:pt x="39586" y="66283"/>
                    <a:pt x="39490" y="66685"/>
                    <a:pt x="39632" y="67045"/>
                  </a:cubicBezTo>
                  <a:cubicBezTo>
                    <a:pt x="39670" y="67142"/>
                    <a:pt x="39670" y="67263"/>
                    <a:pt x="39670" y="67372"/>
                  </a:cubicBezTo>
                  <a:cubicBezTo>
                    <a:pt x="39678" y="67573"/>
                    <a:pt x="39687" y="67774"/>
                    <a:pt x="39762" y="67967"/>
                  </a:cubicBezTo>
                  <a:cubicBezTo>
                    <a:pt x="39800" y="68067"/>
                    <a:pt x="39800" y="68184"/>
                    <a:pt x="39804" y="68293"/>
                  </a:cubicBezTo>
                  <a:cubicBezTo>
                    <a:pt x="39812" y="68494"/>
                    <a:pt x="39821" y="68691"/>
                    <a:pt x="39888" y="68888"/>
                  </a:cubicBezTo>
                  <a:cubicBezTo>
                    <a:pt x="39934" y="69010"/>
                    <a:pt x="39934" y="69152"/>
                    <a:pt x="39942" y="69282"/>
                  </a:cubicBezTo>
                  <a:cubicBezTo>
                    <a:pt x="39950" y="69462"/>
                    <a:pt x="39955" y="69638"/>
                    <a:pt x="40017" y="69810"/>
                  </a:cubicBezTo>
                  <a:cubicBezTo>
                    <a:pt x="40055" y="69910"/>
                    <a:pt x="40068" y="70027"/>
                    <a:pt x="40072" y="70136"/>
                  </a:cubicBezTo>
                  <a:cubicBezTo>
                    <a:pt x="40084" y="70358"/>
                    <a:pt x="40084" y="70580"/>
                    <a:pt x="40168" y="70798"/>
                  </a:cubicBezTo>
                  <a:cubicBezTo>
                    <a:pt x="40214" y="70915"/>
                    <a:pt x="40206" y="71058"/>
                    <a:pt x="40210" y="71192"/>
                  </a:cubicBezTo>
                  <a:cubicBezTo>
                    <a:pt x="40210" y="71372"/>
                    <a:pt x="40235" y="71548"/>
                    <a:pt x="40298" y="71715"/>
                  </a:cubicBezTo>
                  <a:cubicBezTo>
                    <a:pt x="40327" y="71799"/>
                    <a:pt x="40336" y="71891"/>
                    <a:pt x="40340" y="71979"/>
                  </a:cubicBezTo>
                  <a:cubicBezTo>
                    <a:pt x="40344" y="72293"/>
                    <a:pt x="40340" y="72603"/>
                    <a:pt x="40461" y="72901"/>
                  </a:cubicBezTo>
                  <a:cubicBezTo>
                    <a:pt x="40420" y="73420"/>
                    <a:pt x="40637" y="73910"/>
                    <a:pt x="40612" y="74425"/>
                  </a:cubicBezTo>
                  <a:cubicBezTo>
                    <a:pt x="40595" y="74702"/>
                    <a:pt x="40742" y="74940"/>
                    <a:pt x="40746" y="75213"/>
                  </a:cubicBezTo>
                  <a:cubicBezTo>
                    <a:pt x="40750" y="75481"/>
                    <a:pt x="40738" y="75745"/>
                    <a:pt x="40830" y="76009"/>
                  </a:cubicBezTo>
                  <a:cubicBezTo>
                    <a:pt x="40889" y="76168"/>
                    <a:pt x="40872" y="76356"/>
                    <a:pt x="40893" y="76536"/>
                  </a:cubicBezTo>
                  <a:cubicBezTo>
                    <a:pt x="40901" y="76628"/>
                    <a:pt x="40956" y="76700"/>
                    <a:pt x="41027" y="76758"/>
                  </a:cubicBezTo>
                  <a:cubicBezTo>
                    <a:pt x="41199" y="76654"/>
                    <a:pt x="41366" y="76545"/>
                    <a:pt x="41546" y="76453"/>
                  </a:cubicBezTo>
                  <a:cubicBezTo>
                    <a:pt x="41760" y="76339"/>
                    <a:pt x="41982" y="76222"/>
                    <a:pt x="42212" y="76143"/>
                  </a:cubicBezTo>
                  <a:cubicBezTo>
                    <a:pt x="42474" y="76052"/>
                    <a:pt x="42727" y="76007"/>
                    <a:pt x="42972" y="76007"/>
                  </a:cubicBezTo>
                  <a:cubicBezTo>
                    <a:pt x="43485" y="76007"/>
                    <a:pt x="43960" y="76203"/>
                    <a:pt x="44390" y="76582"/>
                  </a:cubicBezTo>
                  <a:cubicBezTo>
                    <a:pt x="44604" y="76775"/>
                    <a:pt x="44801" y="76997"/>
                    <a:pt x="44968" y="77227"/>
                  </a:cubicBezTo>
                  <a:cubicBezTo>
                    <a:pt x="45559" y="78036"/>
                    <a:pt x="45932" y="78936"/>
                    <a:pt x="46107" y="79916"/>
                  </a:cubicBezTo>
                  <a:cubicBezTo>
                    <a:pt x="46162" y="80222"/>
                    <a:pt x="46208" y="80536"/>
                    <a:pt x="46229" y="80846"/>
                  </a:cubicBezTo>
                  <a:cubicBezTo>
                    <a:pt x="46296" y="82032"/>
                    <a:pt x="46024" y="83146"/>
                    <a:pt x="45513" y="84214"/>
                  </a:cubicBezTo>
                  <a:cubicBezTo>
                    <a:pt x="45245" y="84779"/>
                    <a:pt x="44922" y="85315"/>
                    <a:pt x="44591" y="85843"/>
                  </a:cubicBezTo>
                  <a:cubicBezTo>
                    <a:pt x="44235" y="86413"/>
                    <a:pt x="43879" y="86978"/>
                    <a:pt x="43536" y="87552"/>
                  </a:cubicBezTo>
                  <a:cubicBezTo>
                    <a:pt x="43071" y="88318"/>
                    <a:pt x="42702" y="89131"/>
                    <a:pt x="42468" y="89998"/>
                  </a:cubicBezTo>
                  <a:cubicBezTo>
                    <a:pt x="42342" y="90476"/>
                    <a:pt x="42233" y="90953"/>
                    <a:pt x="42200" y="91443"/>
                  </a:cubicBezTo>
                  <a:cubicBezTo>
                    <a:pt x="42174" y="91778"/>
                    <a:pt x="42116" y="92109"/>
                    <a:pt x="42116" y="92444"/>
                  </a:cubicBezTo>
                  <a:cubicBezTo>
                    <a:pt x="42124" y="94660"/>
                    <a:pt x="42706" y="96716"/>
                    <a:pt x="43879" y="98601"/>
                  </a:cubicBezTo>
                  <a:cubicBezTo>
                    <a:pt x="45199" y="100721"/>
                    <a:pt x="47046" y="102212"/>
                    <a:pt x="49354" y="103137"/>
                  </a:cubicBezTo>
                  <a:cubicBezTo>
                    <a:pt x="50413" y="103560"/>
                    <a:pt x="51511" y="103837"/>
                    <a:pt x="52650" y="103988"/>
                  </a:cubicBezTo>
                  <a:cubicBezTo>
                    <a:pt x="53256" y="104069"/>
                    <a:pt x="53862" y="104098"/>
                    <a:pt x="54468" y="104098"/>
                  </a:cubicBezTo>
                  <a:cubicBezTo>
                    <a:pt x="54863" y="104098"/>
                    <a:pt x="55258" y="104085"/>
                    <a:pt x="55653" y="104067"/>
                  </a:cubicBezTo>
                  <a:cubicBezTo>
                    <a:pt x="56143" y="104042"/>
                    <a:pt x="56629" y="103946"/>
                    <a:pt x="57115" y="103879"/>
                  </a:cubicBezTo>
                  <a:cubicBezTo>
                    <a:pt x="57337" y="103849"/>
                    <a:pt x="57555" y="103816"/>
                    <a:pt x="57777" y="103787"/>
                  </a:cubicBezTo>
                  <a:cubicBezTo>
                    <a:pt x="57810" y="103728"/>
                    <a:pt x="57856" y="103673"/>
                    <a:pt x="57873" y="103611"/>
                  </a:cubicBezTo>
                  <a:cubicBezTo>
                    <a:pt x="57932" y="103372"/>
                    <a:pt x="57982" y="103133"/>
                    <a:pt x="58036" y="102894"/>
                  </a:cubicBezTo>
                  <a:cubicBezTo>
                    <a:pt x="58317" y="101617"/>
                    <a:pt x="58568" y="100327"/>
                    <a:pt x="58794" y="99037"/>
                  </a:cubicBezTo>
                  <a:cubicBezTo>
                    <a:pt x="58954" y="98115"/>
                    <a:pt x="59096" y="97194"/>
                    <a:pt x="59226" y="96268"/>
                  </a:cubicBezTo>
                  <a:cubicBezTo>
                    <a:pt x="59347" y="95389"/>
                    <a:pt x="59439" y="94505"/>
                    <a:pt x="59548" y="93621"/>
                  </a:cubicBezTo>
                  <a:cubicBezTo>
                    <a:pt x="59674" y="92608"/>
                    <a:pt x="59783" y="91590"/>
                    <a:pt x="59791" y="90564"/>
                  </a:cubicBezTo>
                  <a:cubicBezTo>
                    <a:pt x="59779" y="90065"/>
                    <a:pt x="59774" y="89562"/>
                    <a:pt x="59913" y="89072"/>
                  </a:cubicBezTo>
                  <a:lnTo>
                    <a:pt x="59913" y="78618"/>
                  </a:lnTo>
                  <a:cubicBezTo>
                    <a:pt x="59779" y="78128"/>
                    <a:pt x="59774" y="77625"/>
                    <a:pt x="59791" y="77127"/>
                  </a:cubicBezTo>
                  <a:cubicBezTo>
                    <a:pt x="59800" y="76231"/>
                    <a:pt x="59695" y="75343"/>
                    <a:pt x="59603" y="74455"/>
                  </a:cubicBezTo>
                  <a:cubicBezTo>
                    <a:pt x="59511" y="73546"/>
                    <a:pt x="59385" y="72637"/>
                    <a:pt x="59259" y="71732"/>
                  </a:cubicBezTo>
                  <a:cubicBezTo>
                    <a:pt x="59117" y="70714"/>
                    <a:pt x="58979" y="69696"/>
                    <a:pt x="58803" y="68687"/>
                  </a:cubicBezTo>
                  <a:cubicBezTo>
                    <a:pt x="58413" y="66467"/>
                    <a:pt x="57944" y="64260"/>
                    <a:pt x="57395" y="62073"/>
                  </a:cubicBezTo>
                  <a:cubicBezTo>
                    <a:pt x="55976" y="56452"/>
                    <a:pt x="54015" y="51024"/>
                    <a:pt x="51519" y="45793"/>
                  </a:cubicBezTo>
                  <a:cubicBezTo>
                    <a:pt x="48218" y="38861"/>
                    <a:pt x="44076" y="32469"/>
                    <a:pt x="39113" y="26614"/>
                  </a:cubicBezTo>
                  <a:cubicBezTo>
                    <a:pt x="35196" y="21998"/>
                    <a:pt x="30861" y="17822"/>
                    <a:pt x="26095" y="14094"/>
                  </a:cubicBezTo>
                  <a:cubicBezTo>
                    <a:pt x="18882" y="8452"/>
                    <a:pt x="10987" y="4025"/>
                    <a:pt x="2405" y="834"/>
                  </a:cubicBezTo>
                  <a:cubicBezTo>
                    <a:pt x="1609" y="540"/>
                    <a:pt x="817" y="23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71;p42">
              <a:extLst>
                <a:ext uri="{FF2B5EF4-FFF2-40B4-BE49-F238E27FC236}">
                  <a16:creationId xmlns:a16="http://schemas.microsoft.com/office/drawing/2014/main" id="{1163EE32-2238-476C-B6DC-7CB1414389E7}"/>
                </a:ext>
              </a:extLst>
            </p:cNvPr>
            <p:cNvSpPr/>
            <p:nvPr/>
          </p:nvSpPr>
          <p:spPr>
            <a:xfrm>
              <a:off x="1595125" y="1122725"/>
              <a:ext cx="844525" cy="1829975"/>
            </a:xfrm>
            <a:custGeom>
              <a:avLst/>
              <a:gdLst/>
              <a:ahLst/>
              <a:cxnLst/>
              <a:rect l="l" t="t" r="r" b="b"/>
              <a:pathLst>
                <a:path w="33781" h="73199" extrusionOk="0">
                  <a:moveTo>
                    <a:pt x="33776" y="0"/>
                  </a:moveTo>
                  <a:lnTo>
                    <a:pt x="33776" y="0"/>
                  </a:lnTo>
                  <a:cubicBezTo>
                    <a:pt x="33667" y="76"/>
                    <a:pt x="33550" y="147"/>
                    <a:pt x="33449" y="227"/>
                  </a:cubicBezTo>
                  <a:cubicBezTo>
                    <a:pt x="28851" y="3908"/>
                    <a:pt x="24658" y="8000"/>
                    <a:pt x="20871" y="12516"/>
                  </a:cubicBezTo>
                  <a:cubicBezTo>
                    <a:pt x="15619" y="18777"/>
                    <a:pt x="11309" y="25630"/>
                    <a:pt x="7950" y="33081"/>
                  </a:cubicBezTo>
                  <a:cubicBezTo>
                    <a:pt x="4809" y="40055"/>
                    <a:pt x="2626" y="47318"/>
                    <a:pt x="1370" y="54857"/>
                  </a:cubicBezTo>
                  <a:cubicBezTo>
                    <a:pt x="1131" y="56289"/>
                    <a:pt x="939" y="57726"/>
                    <a:pt x="771" y="59167"/>
                  </a:cubicBezTo>
                  <a:cubicBezTo>
                    <a:pt x="641" y="60319"/>
                    <a:pt x="528" y="61475"/>
                    <a:pt x="440" y="62631"/>
                  </a:cubicBezTo>
                  <a:cubicBezTo>
                    <a:pt x="340" y="63942"/>
                    <a:pt x="252" y="65257"/>
                    <a:pt x="239" y="66576"/>
                  </a:cubicBezTo>
                  <a:cubicBezTo>
                    <a:pt x="239" y="66798"/>
                    <a:pt x="222" y="67020"/>
                    <a:pt x="222" y="67246"/>
                  </a:cubicBezTo>
                  <a:cubicBezTo>
                    <a:pt x="218" y="67448"/>
                    <a:pt x="172" y="67644"/>
                    <a:pt x="92" y="67829"/>
                  </a:cubicBezTo>
                  <a:cubicBezTo>
                    <a:pt x="80" y="67866"/>
                    <a:pt x="34" y="67892"/>
                    <a:pt x="0" y="67921"/>
                  </a:cubicBezTo>
                  <a:lnTo>
                    <a:pt x="0" y="70870"/>
                  </a:lnTo>
                  <a:cubicBezTo>
                    <a:pt x="42" y="70920"/>
                    <a:pt x="101" y="70962"/>
                    <a:pt x="122" y="71020"/>
                  </a:cubicBezTo>
                  <a:cubicBezTo>
                    <a:pt x="180" y="71184"/>
                    <a:pt x="218" y="71355"/>
                    <a:pt x="222" y="71531"/>
                  </a:cubicBezTo>
                  <a:cubicBezTo>
                    <a:pt x="226" y="71929"/>
                    <a:pt x="243" y="72323"/>
                    <a:pt x="256" y="72717"/>
                  </a:cubicBezTo>
                  <a:cubicBezTo>
                    <a:pt x="260" y="72847"/>
                    <a:pt x="273" y="72981"/>
                    <a:pt x="273" y="73110"/>
                  </a:cubicBezTo>
                  <a:cubicBezTo>
                    <a:pt x="277" y="73165"/>
                    <a:pt x="293" y="73198"/>
                    <a:pt x="348" y="73198"/>
                  </a:cubicBezTo>
                  <a:cubicBezTo>
                    <a:pt x="390" y="73198"/>
                    <a:pt x="436" y="73194"/>
                    <a:pt x="465" y="73173"/>
                  </a:cubicBezTo>
                  <a:cubicBezTo>
                    <a:pt x="675" y="73010"/>
                    <a:pt x="876" y="72847"/>
                    <a:pt x="1081" y="72679"/>
                  </a:cubicBezTo>
                  <a:cubicBezTo>
                    <a:pt x="1378" y="72348"/>
                    <a:pt x="1680" y="72021"/>
                    <a:pt x="1973" y="71686"/>
                  </a:cubicBezTo>
                  <a:cubicBezTo>
                    <a:pt x="3204" y="70292"/>
                    <a:pt x="4055" y="68692"/>
                    <a:pt x="4557" y="66899"/>
                  </a:cubicBezTo>
                  <a:cubicBezTo>
                    <a:pt x="4733" y="66279"/>
                    <a:pt x="4909" y="65655"/>
                    <a:pt x="5098" y="65035"/>
                  </a:cubicBezTo>
                  <a:cubicBezTo>
                    <a:pt x="5261" y="64503"/>
                    <a:pt x="5483" y="63992"/>
                    <a:pt x="5759" y="63502"/>
                  </a:cubicBezTo>
                  <a:cubicBezTo>
                    <a:pt x="6120" y="62870"/>
                    <a:pt x="6618" y="62367"/>
                    <a:pt x="7234" y="61982"/>
                  </a:cubicBezTo>
                  <a:cubicBezTo>
                    <a:pt x="7598" y="61751"/>
                    <a:pt x="7996" y="61613"/>
                    <a:pt x="8415" y="61533"/>
                  </a:cubicBezTo>
                  <a:cubicBezTo>
                    <a:pt x="8536" y="61511"/>
                    <a:pt x="8656" y="61500"/>
                    <a:pt x="8775" y="61500"/>
                  </a:cubicBezTo>
                  <a:cubicBezTo>
                    <a:pt x="9100" y="61500"/>
                    <a:pt x="9417" y="61581"/>
                    <a:pt x="9718" y="61722"/>
                  </a:cubicBezTo>
                  <a:cubicBezTo>
                    <a:pt x="9919" y="61818"/>
                    <a:pt x="10115" y="61931"/>
                    <a:pt x="10291" y="62065"/>
                  </a:cubicBezTo>
                  <a:cubicBezTo>
                    <a:pt x="10534" y="62254"/>
                    <a:pt x="10765" y="62467"/>
                    <a:pt x="10995" y="62681"/>
                  </a:cubicBezTo>
                  <a:cubicBezTo>
                    <a:pt x="11242" y="62907"/>
                    <a:pt x="11468" y="63154"/>
                    <a:pt x="11720" y="63372"/>
                  </a:cubicBezTo>
                  <a:cubicBezTo>
                    <a:pt x="12507" y="64063"/>
                    <a:pt x="13429" y="64407"/>
                    <a:pt x="14471" y="64432"/>
                  </a:cubicBezTo>
                  <a:cubicBezTo>
                    <a:pt x="14521" y="64433"/>
                    <a:pt x="14571" y="64434"/>
                    <a:pt x="14621" y="64434"/>
                  </a:cubicBezTo>
                  <a:cubicBezTo>
                    <a:pt x="15521" y="64434"/>
                    <a:pt x="16377" y="64220"/>
                    <a:pt x="17207" y="63879"/>
                  </a:cubicBezTo>
                  <a:cubicBezTo>
                    <a:pt x="17244" y="63866"/>
                    <a:pt x="17274" y="63829"/>
                    <a:pt x="17311" y="63799"/>
                  </a:cubicBezTo>
                  <a:cubicBezTo>
                    <a:pt x="17303" y="63598"/>
                    <a:pt x="17290" y="63397"/>
                    <a:pt x="17290" y="63196"/>
                  </a:cubicBezTo>
                  <a:cubicBezTo>
                    <a:pt x="17290" y="61479"/>
                    <a:pt x="17295" y="59762"/>
                    <a:pt x="17295" y="58044"/>
                  </a:cubicBezTo>
                  <a:cubicBezTo>
                    <a:pt x="17295" y="57776"/>
                    <a:pt x="17286" y="57512"/>
                    <a:pt x="17378" y="57249"/>
                  </a:cubicBezTo>
                  <a:cubicBezTo>
                    <a:pt x="17429" y="57106"/>
                    <a:pt x="17420" y="56943"/>
                    <a:pt x="17420" y="56788"/>
                  </a:cubicBezTo>
                  <a:cubicBezTo>
                    <a:pt x="17429" y="56319"/>
                    <a:pt x="17424" y="55850"/>
                    <a:pt x="17429" y="55381"/>
                  </a:cubicBezTo>
                  <a:cubicBezTo>
                    <a:pt x="17429" y="55246"/>
                    <a:pt x="17408" y="55104"/>
                    <a:pt x="17449" y="54983"/>
                  </a:cubicBezTo>
                  <a:cubicBezTo>
                    <a:pt x="17592" y="54547"/>
                    <a:pt x="17550" y="54099"/>
                    <a:pt x="17563" y="53655"/>
                  </a:cubicBezTo>
                  <a:cubicBezTo>
                    <a:pt x="17567" y="53433"/>
                    <a:pt x="17558" y="53211"/>
                    <a:pt x="17642" y="52993"/>
                  </a:cubicBezTo>
                  <a:cubicBezTo>
                    <a:pt x="17726" y="52784"/>
                    <a:pt x="17688" y="52553"/>
                    <a:pt x="17692" y="52331"/>
                  </a:cubicBezTo>
                  <a:cubicBezTo>
                    <a:pt x="17701" y="52042"/>
                    <a:pt x="17692" y="51757"/>
                    <a:pt x="17785" y="51473"/>
                  </a:cubicBezTo>
                  <a:cubicBezTo>
                    <a:pt x="17843" y="51288"/>
                    <a:pt x="17822" y="51075"/>
                    <a:pt x="17826" y="50874"/>
                  </a:cubicBezTo>
                  <a:cubicBezTo>
                    <a:pt x="17835" y="50631"/>
                    <a:pt x="17835" y="50388"/>
                    <a:pt x="17914" y="50149"/>
                  </a:cubicBezTo>
                  <a:cubicBezTo>
                    <a:pt x="17969" y="49986"/>
                    <a:pt x="17952" y="49797"/>
                    <a:pt x="17960" y="49617"/>
                  </a:cubicBezTo>
                  <a:cubicBezTo>
                    <a:pt x="17969" y="49395"/>
                    <a:pt x="17952" y="49173"/>
                    <a:pt x="18048" y="48960"/>
                  </a:cubicBezTo>
                  <a:cubicBezTo>
                    <a:pt x="18069" y="48922"/>
                    <a:pt x="18078" y="48876"/>
                    <a:pt x="18078" y="48830"/>
                  </a:cubicBezTo>
                  <a:cubicBezTo>
                    <a:pt x="18082" y="48428"/>
                    <a:pt x="18149" y="48038"/>
                    <a:pt x="18216" y="47640"/>
                  </a:cubicBezTo>
                  <a:cubicBezTo>
                    <a:pt x="18262" y="47381"/>
                    <a:pt x="18241" y="47112"/>
                    <a:pt x="18337" y="46853"/>
                  </a:cubicBezTo>
                  <a:cubicBezTo>
                    <a:pt x="18375" y="46752"/>
                    <a:pt x="18354" y="46631"/>
                    <a:pt x="18367" y="46522"/>
                  </a:cubicBezTo>
                  <a:cubicBezTo>
                    <a:pt x="18379" y="46388"/>
                    <a:pt x="18379" y="46250"/>
                    <a:pt x="18417" y="46128"/>
                  </a:cubicBezTo>
                  <a:cubicBezTo>
                    <a:pt x="18471" y="45952"/>
                    <a:pt x="18501" y="45781"/>
                    <a:pt x="18497" y="45600"/>
                  </a:cubicBezTo>
                  <a:cubicBezTo>
                    <a:pt x="18497" y="45420"/>
                    <a:pt x="18513" y="45244"/>
                    <a:pt x="18585" y="45077"/>
                  </a:cubicBezTo>
                  <a:cubicBezTo>
                    <a:pt x="18610" y="45018"/>
                    <a:pt x="18626" y="44947"/>
                    <a:pt x="18622" y="44880"/>
                  </a:cubicBezTo>
                  <a:cubicBezTo>
                    <a:pt x="18610" y="44608"/>
                    <a:pt x="18719" y="44356"/>
                    <a:pt x="18752" y="44093"/>
                  </a:cubicBezTo>
                  <a:cubicBezTo>
                    <a:pt x="18781" y="43850"/>
                    <a:pt x="18815" y="43611"/>
                    <a:pt x="18874" y="43372"/>
                  </a:cubicBezTo>
                  <a:cubicBezTo>
                    <a:pt x="18936" y="43117"/>
                    <a:pt x="18924" y="42849"/>
                    <a:pt x="18999" y="42585"/>
                  </a:cubicBezTo>
                  <a:cubicBezTo>
                    <a:pt x="19066" y="42354"/>
                    <a:pt x="19121" y="42107"/>
                    <a:pt x="19142" y="41868"/>
                  </a:cubicBezTo>
                  <a:cubicBezTo>
                    <a:pt x="19188" y="41424"/>
                    <a:pt x="19288" y="40993"/>
                    <a:pt x="19380" y="40562"/>
                  </a:cubicBezTo>
                  <a:cubicBezTo>
                    <a:pt x="19468" y="40126"/>
                    <a:pt x="19519" y="39682"/>
                    <a:pt x="19678" y="39263"/>
                  </a:cubicBezTo>
                  <a:cubicBezTo>
                    <a:pt x="19757" y="38488"/>
                    <a:pt x="20013" y="37747"/>
                    <a:pt x="20134" y="36980"/>
                  </a:cubicBezTo>
                  <a:cubicBezTo>
                    <a:pt x="20193" y="36587"/>
                    <a:pt x="20319" y="36201"/>
                    <a:pt x="20419" y="35816"/>
                  </a:cubicBezTo>
                  <a:cubicBezTo>
                    <a:pt x="20578" y="35192"/>
                    <a:pt x="20737" y="34568"/>
                    <a:pt x="20905" y="33944"/>
                  </a:cubicBezTo>
                  <a:cubicBezTo>
                    <a:pt x="21085" y="33257"/>
                    <a:pt x="21274" y="32574"/>
                    <a:pt x="21458" y="31887"/>
                  </a:cubicBezTo>
                  <a:cubicBezTo>
                    <a:pt x="21680" y="31071"/>
                    <a:pt x="21935" y="30266"/>
                    <a:pt x="22145" y="29450"/>
                  </a:cubicBezTo>
                  <a:cubicBezTo>
                    <a:pt x="22262" y="28997"/>
                    <a:pt x="22446" y="28566"/>
                    <a:pt x="22580" y="28118"/>
                  </a:cubicBezTo>
                  <a:cubicBezTo>
                    <a:pt x="22844" y="27242"/>
                    <a:pt x="23146" y="26379"/>
                    <a:pt x="23401" y="25504"/>
                  </a:cubicBezTo>
                  <a:cubicBezTo>
                    <a:pt x="23703" y="24457"/>
                    <a:pt x="24046" y="23422"/>
                    <a:pt x="24415" y="22396"/>
                  </a:cubicBezTo>
                  <a:cubicBezTo>
                    <a:pt x="24729" y="21517"/>
                    <a:pt x="24997" y="20620"/>
                    <a:pt x="25341" y="19749"/>
                  </a:cubicBezTo>
                  <a:cubicBezTo>
                    <a:pt x="25600" y="19087"/>
                    <a:pt x="25780" y="18396"/>
                    <a:pt x="26086" y="17751"/>
                  </a:cubicBezTo>
                  <a:cubicBezTo>
                    <a:pt x="26404" y="16704"/>
                    <a:pt x="26907" y="15732"/>
                    <a:pt x="27242" y="14689"/>
                  </a:cubicBezTo>
                  <a:cubicBezTo>
                    <a:pt x="27368" y="14291"/>
                    <a:pt x="27573" y="13914"/>
                    <a:pt x="27736" y="13525"/>
                  </a:cubicBezTo>
                  <a:cubicBezTo>
                    <a:pt x="27958" y="12989"/>
                    <a:pt x="28193" y="12457"/>
                    <a:pt x="28390" y="11917"/>
                  </a:cubicBezTo>
                  <a:cubicBezTo>
                    <a:pt x="28557" y="11456"/>
                    <a:pt x="28788" y="11020"/>
                    <a:pt x="28959" y="10564"/>
                  </a:cubicBezTo>
                  <a:cubicBezTo>
                    <a:pt x="29060" y="10291"/>
                    <a:pt x="29181" y="10028"/>
                    <a:pt x="29295" y="9764"/>
                  </a:cubicBezTo>
                  <a:cubicBezTo>
                    <a:pt x="29533" y="9186"/>
                    <a:pt x="29822" y="8633"/>
                    <a:pt x="30061" y="8055"/>
                  </a:cubicBezTo>
                  <a:cubicBezTo>
                    <a:pt x="30358" y="7339"/>
                    <a:pt x="30740" y="6656"/>
                    <a:pt x="31012" y="5923"/>
                  </a:cubicBezTo>
                  <a:cubicBezTo>
                    <a:pt x="31033" y="5860"/>
                    <a:pt x="31062" y="5797"/>
                    <a:pt x="31096" y="5739"/>
                  </a:cubicBezTo>
                  <a:cubicBezTo>
                    <a:pt x="31766" y="4482"/>
                    <a:pt x="32298" y="3154"/>
                    <a:pt x="32955" y="1885"/>
                  </a:cubicBezTo>
                  <a:cubicBezTo>
                    <a:pt x="33202" y="1412"/>
                    <a:pt x="33429" y="926"/>
                    <a:pt x="33671" y="449"/>
                  </a:cubicBezTo>
                  <a:cubicBezTo>
                    <a:pt x="33747" y="306"/>
                    <a:pt x="33780" y="160"/>
                    <a:pt x="33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72;p42">
              <a:extLst>
                <a:ext uri="{FF2B5EF4-FFF2-40B4-BE49-F238E27FC236}">
                  <a16:creationId xmlns:a16="http://schemas.microsoft.com/office/drawing/2014/main" id="{37283474-F054-4BB1-A8D1-95A42B7F7160}"/>
                </a:ext>
              </a:extLst>
            </p:cNvPr>
            <p:cNvSpPr/>
            <p:nvPr/>
          </p:nvSpPr>
          <p:spPr>
            <a:xfrm>
              <a:off x="3782350" y="642725"/>
              <a:ext cx="121475" cy="3675"/>
            </a:xfrm>
            <a:custGeom>
              <a:avLst/>
              <a:gdLst/>
              <a:ahLst/>
              <a:cxnLst/>
              <a:rect l="l" t="t" r="r" b="b"/>
              <a:pathLst>
                <a:path w="4859" h="147" extrusionOk="0">
                  <a:moveTo>
                    <a:pt x="34" y="0"/>
                  </a:moveTo>
                  <a:cubicBezTo>
                    <a:pt x="13" y="30"/>
                    <a:pt x="0" y="63"/>
                    <a:pt x="0" y="97"/>
                  </a:cubicBezTo>
                  <a:cubicBezTo>
                    <a:pt x="201" y="109"/>
                    <a:pt x="402" y="130"/>
                    <a:pt x="599" y="130"/>
                  </a:cubicBezTo>
                  <a:cubicBezTo>
                    <a:pt x="2002" y="139"/>
                    <a:pt x="3405" y="143"/>
                    <a:pt x="4809" y="147"/>
                  </a:cubicBezTo>
                  <a:cubicBezTo>
                    <a:pt x="4825" y="97"/>
                    <a:pt x="4842" y="51"/>
                    <a:pt x="4859" y="0"/>
                  </a:cubicBezTo>
                  <a:close/>
                </a:path>
              </a:pathLst>
            </a:custGeom>
            <a:solidFill>
              <a:srgbClr val="4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73;p42">
              <a:extLst>
                <a:ext uri="{FF2B5EF4-FFF2-40B4-BE49-F238E27FC236}">
                  <a16:creationId xmlns:a16="http://schemas.microsoft.com/office/drawing/2014/main" id="{21437947-D860-41C9-8F33-B92C5E141910}"/>
                </a:ext>
              </a:extLst>
            </p:cNvPr>
            <p:cNvSpPr/>
            <p:nvPr/>
          </p:nvSpPr>
          <p:spPr>
            <a:xfrm>
              <a:off x="3689350" y="5065550"/>
              <a:ext cx="70400" cy="3600"/>
            </a:xfrm>
            <a:custGeom>
              <a:avLst/>
              <a:gdLst/>
              <a:ahLst/>
              <a:cxnLst/>
              <a:rect l="l" t="t" r="r" b="b"/>
              <a:pathLst>
                <a:path w="2816" h="144" extrusionOk="0">
                  <a:moveTo>
                    <a:pt x="55" y="1"/>
                  </a:moveTo>
                  <a:cubicBezTo>
                    <a:pt x="39" y="47"/>
                    <a:pt x="22" y="97"/>
                    <a:pt x="1" y="143"/>
                  </a:cubicBezTo>
                  <a:lnTo>
                    <a:pt x="2816" y="143"/>
                  </a:lnTo>
                  <a:cubicBezTo>
                    <a:pt x="2715" y="38"/>
                    <a:pt x="2585" y="26"/>
                    <a:pt x="2451" y="26"/>
                  </a:cubicBezTo>
                  <a:cubicBezTo>
                    <a:pt x="1651" y="17"/>
                    <a:pt x="855" y="9"/>
                    <a:pt x="55" y="1"/>
                  </a:cubicBezTo>
                  <a:close/>
                </a:path>
              </a:pathLst>
            </a:custGeom>
            <a:solidFill>
              <a:srgbClr val="4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74;p42">
              <a:extLst>
                <a:ext uri="{FF2B5EF4-FFF2-40B4-BE49-F238E27FC236}">
                  <a16:creationId xmlns:a16="http://schemas.microsoft.com/office/drawing/2014/main" id="{64AFF9DA-0A5A-4452-A434-8055FED51946}"/>
                </a:ext>
              </a:extLst>
            </p:cNvPr>
            <p:cNvSpPr/>
            <p:nvPr/>
          </p:nvSpPr>
          <p:spPr>
            <a:xfrm>
              <a:off x="3887050" y="5065550"/>
              <a:ext cx="70400" cy="3600"/>
            </a:xfrm>
            <a:custGeom>
              <a:avLst/>
              <a:gdLst/>
              <a:ahLst/>
              <a:cxnLst/>
              <a:rect l="l" t="t" r="r" b="b"/>
              <a:pathLst>
                <a:path w="2816" h="144" extrusionOk="0">
                  <a:moveTo>
                    <a:pt x="2765" y="1"/>
                  </a:moveTo>
                  <a:cubicBezTo>
                    <a:pt x="2120" y="9"/>
                    <a:pt x="1479" y="13"/>
                    <a:pt x="834" y="22"/>
                  </a:cubicBezTo>
                  <a:cubicBezTo>
                    <a:pt x="777" y="22"/>
                    <a:pt x="720" y="21"/>
                    <a:pt x="663" y="21"/>
                  </a:cubicBezTo>
                  <a:cubicBezTo>
                    <a:pt x="520" y="21"/>
                    <a:pt x="379" y="23"/>
                    <a:pt x="235" y="38"/>
                  </a:cubicBezTo>
                  <a:cubicBezTo>
                    <a:pt x="156" y="43"/>
                    <a:pt x="80" y="105"/>
                    <a:pt x="1" y="143"/>
                  </a:cubicBezTo>
                  <a:lnTo>
                    <a:pt x="2815" y="143"/>
                  </a:lnTo>
                  <a:cubicBezTo>
                    <a:pt x="2799" y="97"/>
                    <a:pt x="2782" y="51"/>
                    <a:pt x="2765" y="1"/>
                  </a:cubicBezTo>
                  <a:close/>
                </a:path>
              </a:pathLst>
            </a:custGeom>
            <a:solidFill>
              <a:srgbClr val="4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75;p42">
              <a:extLst>
                <a:ext uri="{FF2B5EF4-FFF2-40B4-BE49-F238E27FC236}">
                  <a16:creationId xmlns:a16="http://schemas.microsoft.com/office/drawing/2014/main" id="{D0A6F883-0B22-48D4-A976-6A86AF2B5A5B}"/>
                </a:ext>
              </a:extLst>
            </p:cNvPr>
            <p:cNvSpPr/>
            <p:nvPr/>
          </p:nvSpPr>
          <p:spPr>
            <a:xfrm>
              <a:off x="6018050" y="2686700"/>
              <a:ext cx="3475" cy="40225"/>
            </a:xfrm>
            <a:custGeom>
              <a:avLst/>
              <a:gdLst/>
              <a:ahLst/>
              <a:cxnLst/>
              <a:rect l="l" t="t" r="r" b="b"/>
              <a:pathLst>
                <a:path w="139" h="1609" extrusionOk="0">
                  <a:moveTo>
                    <a:pt x="139" y="1"/>
                  </a:moveTo>
                  <a:cubicBezTo>
                    <a:pt x="97" y="38"/>
                    <a:pt x="59" y="80"/>
                    <a:pt x="17" y="118"/>
                  </a:cubicBezTo>
                  <a:cubicBezTo>
                    <a:pt x="0" y="616"/>
                    <a:pt x="5" y="1119"/>
                    <a:pt x="139" y="1609"/>
                  </a:cubicBezTo>
                  <a:lnTo>
                    <a:pt x="139" y="1"/>
                  </a:lnTo>
                  <a:close/>
                </a:path>
              </a:pathLst>
            </a:custGeom>
            <a:solidFill>
              <a:srgbClr val="3B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76;p42">
              <a:extLst>
                <a:ext uri="{FF2B5EF4-FFF2-40B4-BE49-F238E27FC236}">
                  <a16:creationId xmlns:a16="http://schemas.microsoft.com/office/drawing/2014/main" id="{790579C8-89B0-4D02-904B-9663E271CC5E}"/>
                </a:ext>
              </a:extLst>
            </p:cNvPr>
            <p:cNvSpPr/>
            <p:nvPr/>
          </p:nvSpPr>
          <p:spPr>
            <a:xfrm>
              <a:off x="6018050" y="2988275"/>
              <a:ext cx="3475" cy="40225"/>
            </a:xfrm>
            <a:custGeom>
              <a:avLst/>
              <a:gdLst/>
              <a:ahLst/>
              <a:cxnLst/>
              <a:rect l="l" t="t" r="r" b="b"/>
              <a:pathLst>
                <a:path w="139" h="1609" extrusionOk="0">
                  <a:moveTo>
                    <a:pt x="139" y="0"/>
                  </a:moveTo>
                  <a:cubicBezTo>
                    <a:pt x="0" y="490"/>
                    <a:pt x="5" y="993"/>
                    <a:pt x="17" y="1492"/>
                  </a:cubicBezTo>
                  <a:cubicBezTo>
                    <a:pt x="59" y="1533"/>
                    <a:pt x="97" y="1571"/>
                    <a:pt x="139" y="1609"/>
                  </a:cubicBezTo>
                  <a:lnTo>
                    <a:pt x="139" y="0"/>
                  </a:lnTo>
                  <a:close/>
                </a:path>
              </a:pathLst>
            </a:custGeom>
            <a:solidFill>
              <a:srgbClr val="3B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77;p42">
              <a:extLst>
                <a:ext uri="{FF2B5EF4-FFF2-40B4-BE49-F238E27FC236}">
                  <a16:creationId xmlns:a16="http://schemas.microsoft.com/office/drawing/2014/main" id="{CBEDA320-3B67-4E89-B8A8-4F5DE3EE0ADB}"/>
                </a:ext>
              </a:extLst>
            </p:cNvPr>
            <p:cNvSpPr/>
            <p:nvPr/>
          </p:nvSpPr>
          <p:spPr>
            <a:xfrm>
              <a:off x="2865075" y="645125"/>
              <a:ext cx="1541700" cy="2044975"/>
            </a:xfrm>
            <a:custGeom>
              <a:avLst/>
              <a:gdLst/>
              <a:ahLst/>
              <a:cxnLst/>
              <a:rect l="l" t="t" r="r" b="b"/>
              <a:pathLst>
                <a:path w="61668" h="81799" extrusionOk="0">
                  <a:moveTo>
                    <a:pt x="36691" y="1"/>
                  </a:moveTo>
                  <a:cubicBezTo>
                    <a:pt x="36180" y="13"/>
                    <a:pt x="35665" y="13"/>
                    <a:pt x="35154" y="38"/>
                  </a:cubicBezTo>
                  <a:cubicBezTo>
                    <a:pt x="34132" y="84"/>
                    <a:pt x="33106" y="147"/>
                    <a:pt x="32084" y="202"/>
                  </a:cubicBezTo>
                  <a:cubicBezTo>
                    <a:pt x="31996" y="206"/>
                    <a:pt x="31908" y="223"/>
                    <a:pt x="31816" y="231"/>
                  </a:cubicBezTo>
                  <a:cubicBezTo>
                    <a:pt x="31598" y="256"/>
                    <a:pt x="31376" y="277"/>
                    <a:pt x="31154" y="298"/>
                  </a:cubicBezTo>
                  <a:cubicBezTo>
                    <a:pt x="30488" y="357"/>
                    <a:pt x="29818" y="399"/>
                    <a:pt x="29156" y="474"/>
                  </a:cubicBezTo>
                  <a:cubicBezTo>
                    <a:pt x="28272" y="579"/>
                    <a:pt x="27393" y="717"/>
                    <a:pt x="26505" y="822"/>
                  </a:cubicBezTo>
                  <a:cubicBezTo>
                    <a:pt x="25487" y="943"/>
                    <a:pt x="24478" y="1106"/>
                    <a:pt x="23468" y="1287"/>
                  </a:cubicBezTo>
                  <a:cubicBezTo>
                    <a:pt x="22241" y="1504"/>
                    <a:pt x="21018" y="1743"/>
                    <a:pt x="19799" y="2011"/>
                  </a:cubicBezTo>
                  <a:cubicBezTo>
                    <a:pt x="17885" y="2430"/>
                    <a:pt x="15988" y="2916"/>
                    <a:pt x="14103" y="3456"/>
                  </a:cubicBezTo>
                  <a:cubicBezTo>
                    <a:pt x="13864" y="3523"/>
                    <a:pt x="13638" y="3615"/>
                    <a:pt x="13407" y="3695"/>
                  </a:cubicBezTo>
                  <a:cubicBezTo>
                    <a:pt x="13428" y="3762"/>
                    <a:pt x="13433" y="3833"/>
                    <a:pt x="13466" y="3888"/>
                  </a:cubicBezTo>
                  <a:cubicBezTo>
                    <a:pt x="13843" y="4470"/>
                    <a:pt x="14111" y="5102"/>
                    <a:pt x="14400" y="5735"/>
                  </a:cubicBezTo>
                  <a:cubicBezTo>
                    <a:pt x="14647" y="6283"/>
                    <a:pt x="14823" y="6857"/>
                    <a:pt x="15070" y="7406"/>
                  </a:cubicBezTo>
                  <a:cubicBezTo>
                    <a:pt x="15137" y="7548"/>
                    <a:pt x="15196" y="7695"/>
                    <a:pt x="15221" y="7850"/>
                  </a:cubicBezTo>
                  <a:cubicBezTo>
                    <a:pt x="15309" y="8311"/>
                    <a:pt x="15498" y="8742"/>
                    <a:pt x="15594" y="9199"/>
                  </a:cubicBezTo>
                  <a:cubicBezTo>
                    <a:pt x="15669" y="9567"/>
                    <a:pt x="15740" y="9940"/>
                    <a:pt x="15820" y="10309"/>
                  </a:cubicBezTo>
                  <a:cubicBezTo>
                    <a:pt x="15900" y="10677"/>
                    <a:pt x="15988" y="11046"/>
                    <a:pt x="15962" y="11431"/>
                  </a:cubicBezTo>
                  <a:cubicBezTo>
                    <a:pt x="15962" y="11452"/>
                    <a:pt x="15962" y="11477"/>
                    <a:pt x="15971" y="11498"/>
                  </a:cubicBezTo>
                  <a:cubicBezTo>
                    <a:pt x="16138" y="11971"/>
                    <a:pt x="16080" y="12466"/>
                    <a:pt x="16088" y="12956"/>
                  </a:cubicBezTo>
                  <a:cubicBezTo>
                    <a:pt x="16096" y="13400"/>
                    <a:pt x="16088" y="13848"/>
                    <a:pt x="16084" y="14296"/>
                  </a:cubicBezTo>
                  <a:cubicBezTo>
                    <a:pt x="16084" y="14585"/>
                    <a:pt x="16109" y="14878"/>
                    <a:pt x="15988" y="15150"/>
                  </a:cubicBezTo>
                  <a:cubicBezTo>
                    <a:pt x="15971" y="15192"/>
                    <a:pt x="15962" y="15238"/>
                    <a:pt x="15962" y="15284"/>
                  </a:cubicBezTo>
                  <a:cubicBezTo>
                    <a:pt x="15967" y="15846"/>
                    <a:pt x="15807" y="16382"/>
                    <a:pt x="15686" y="16922"/>
                  </a:cubicBezTo>
                  <a:cubicBezTo>
                    <a:pt x="15510" y="17705"/>
                    <a:pt x="15313" y="18480"/>
                    <a:pt x="15024" y="19230"/>
                  </a:cubicBezTo>
                  <a:cubicBezTo>
                    <a:pt x="14752" y="19938"/>
                    <a:pt x="14496" y="20650"/>
                    <a:pt x="14153" y="21328"/>
                  </a:cubicBezTo>
                  <a:cubicBezTo>
                    <a:pt x="14044" y="21546"/>
                    <a:pt x="13931" y="21768"/>
                    <a:pt x="13826" y="21986"/>
                  </a:cubicBezTo>
                  <a:cubicBezTo>
                    <a:pt x="13475" y="22711"/>
                    <a:pt x="13056" y="23393"/>
                    <a:pt x="12654" y="24089"/>
                  </a:cubicBezTo>
                  <a:cubicBezTo>
                    <a:pt x="11879" y="25416"/>
                    <a:pt x="11028" y="26698"/>
                    <a:pt x="10153" y="27959"/>
                  </a:cubicBezTo>
                  <a:cubicBezTo>
                    <a:pt x="9546" y="28838"/>
                    <a:pt x="8951" y="29726"/>
                    <a:pt x="8356" y="30614"/>
                  </a:cubicBezTo>
                  <a:cubicBezTo>
                    <a:pt x="8147" y="30933"/>
                    <a:pt x="7958" y="31259"/>
                    <a:pt x="7757" y="31582"/>
                  </a:cubicBezTo>
                  <a:cubicBezTo>
                    <a:pt x="7514" y="31980"/>
                    <a:pt x="7271" y="32378"/>
                    <a:pt x="7033" y="32780"/>
                  </a:cubicBezTo>
                  <a:cubicBezTo>
                    <a:pt x="6953" y="32914"/>
                    <a:pt x="6886" y="33056"/>
                    <a:pt x="6815" y="33194"/>
                  </a:cubicBezTo>
                  <a:cubicBezTo>
                    <a:pt x="6534" y="33756"/>
                    <a:pt x="6254" y="34313"/>
                    <a:pt x="5973" y="34870"/>
                  </a:cubicBezTo>
                  <a:cubicBezTo>
                    <a:pt x="5533" y="35749"/>
                    <a:pt x="5211" y="36675"/>
                    <a:pt x="4972" y="37626"/>
                  </a:cubicBezTo>
                  <a:cubicBezTo>
                    <a:pt x="4876" y="38015"/>
                    <a:pt x="4829" y="38413"/>
                    <a:pt x="4716" y="38799"/>
                  </a:cubicBezTo>
                  <a:cubicBezTo>
                    <a:pt x="4691" y="38882"/>
                    <a:pt x="4700" y="38975"/>
                    <a:pt x="4695" y="39067"/>
                  </a:cubicBezTo>
                  <a:cubicBezTo>
                    <a:pt x="4691" y="39155"/>
                    <a:pt x="4708" y="39251"/>
                    <a:pt x="4683" y="39331"/>
                  </a:cubicBezTo>
                  <a:cubicBezTo>
                    <a:pt x="4490" y="39942"/>
                    <a:pt x="4582" y="40570"/>
                    <a:pt x="4561" y="41194"/>
                  </a:cubicBezTo>
                  <a:cubicBezTo>
                    <a:pt x="4557" y="41395"/>
                    <a:pt x="4557" y="41597"/>
                    <a:pt x="4566" y="41798"/>
                  </a:cubicBezTo>
                  <a:cubicBezTo>
                    <a:pt x="4574" y="41953"/>
                    <a:pt x="4603" y="42103"/>
                    <a:pt x="4628" y="42258"/>
                  </a:cubicBezTo>
                  <a:cubicBezTo>
                    <a:pt x="4645" y="42367"/>
                    <a:pt x="4683" y="42476"/>
                    <a:pt x="4687" y="42585"/>
                  </a:cubicBezTo>
                  <a:cubicBezTo>
                    <a:pt x="4700" y="42828"/>
                    <a:pt x="4691" y="43075"/>
                    <a:pt x="4800" y="43305"/>
                  </a:cubicBezTo>
                  <a:cubicBezTo>
                    <a:pt x="4871" y="44223"/>
                    <a:pt x="5194" y="45081"/>
                    <a:pt x="5387" y="45973"/>
                  </a:cubicBezTo>
                  <a:cubicBezTo>
                    <a:pt x="5466" y="46342"/>
                    <a:pt x="5596" y="46698"/>
                    <a:pt x="5696" y="47062"/>
                  </a:cubicBezTo>
                  <a:cubicBezTo>
                    <a:pt x="5893" y="47749"/>
                    <a:pt x="6115" y="48424"/>
                    <a:pt x="6321" y="49106"/>
                  </a:cubicBezTo>
                  <a:cubicBezTo>
                    <a:pt x="6551" y="49852"/>
                    <a:pt x="6765" y="50602"/>
                    <a:pt x="6936" y="51360"/>
                  </a:cubicBezTo>
                  <a:cubicBezTo>
                    <a:pt x="7024" y="51745"/>
                    <a:pt x="7121" y="52139"/>
                    <a:pt x="7192" y="52528"/>
                  </a:cubicBezTo>
                  <a:cubicBezTo>
                    <a:pt x="7259" y="52901"/>
                    <a:pt x="7334" y="53270"/>
                    <a:pt x="7376" y="53647"/>
                  </a:cubicBezTo>
                  <a:cubicBezTo>
                    <a:pt x="7418" y="54020"/>
                    <a:pt x="7535" y="54384"/>
                    <a:pt x="7544" y="54765"/>
                  </a:cubicBezTo>
                  <a:cubicBezTo>
                    <a:pt x="7544" y="54807"/>
                    <a:pt x="7573" y="54849"/>
                    <a:pt x="7586" y="54891"/>
                  </a:cubicBezTo>
                  <a:cubicBezTo>
                    <a:pt x="7598" y="54933"/>
                    <a:pt x="7619" y="54979"/>
                    <a:pt x="7619" y="55021"/>
                  </a:cubicBezTo>
                  <a:cubicBezTo>
                    <a:pt x="7632" y="55264"/>
                    <a:pt x="7627" y="55511"/>
                    <a:pt x="7653" y="55758"/>
                  </a:cubicBezTo>
                  <a:cubicBezTo>
                    <a:pt x="7678" y="55997"/>
                    <a:pt x="7745" y="56235"/>
                    <a:pt x="7770" y="56478"/>
                  </a:cubicBezTo>
                  <a:cubicBezTo>
                    <a:pt x="7791" y="56675"/>
                    <a:pt x="7774" y="56880"/>
                    <a:pt x="7778" y="57081"/>
                  </a:cubicBezTo>
                  <a:cubicBezTo>
                    <a:pt x="7787" y="57412"/>
                    <a:pt x="7757" y="57747"/>
                    <a:pt x="7879" y="58074"/>
                  </a:cubicBezTo>
                  <a:cubicBezTo>
                    <a:pt x="7921" y="58195"/>
                    <a:pt x="7908" y="58338"/>
                    <a:pt x="7908" y="58472"/>
                  </a:cubicBezTo>
                  <a:cubicBezTo>
                    <a:pt x="7908" y="59322"/>
                    <a:pt x="7908" y="60168"/>
                    <a:pt x="7908" y="61019"/>
                  </a:cubicBezTo>
                  <a:cubicBezTo>
                    <a:pt x="7908" y="61153"/>
                    <a:pt x="7925" y="61295"/>
                    <a:pt x="7879" y="61416"/>
                  </a:cubicBezTo>
                  <a:cubicBezTo>
                    <a:pt x="7766" y="61722"/>
                    <a:pt x="7787" y="62032"/>
                    <a:pt x="7778" y="62342"/>
                  </a:cubicBezTo>
                  <a:cubicBezTo>
                    <a:pt x="7770" y="62719"/>
                    <a:pt x="7799" y="63100"/>
                    <a:pt x="7669" y="63469"/>
                  </a:cubicBezTo>
                  <a:cubicBezTo>
                    <a:pt x="7627" y="63590"/>
                    <a:pt x="7648" y="63733"/>
                    <a:pt x="7644" y="63867"/>
                  </a:cubicBezTo>
                  <a:cubicBezTo>
                    <a:pt x="7640" y="64114"/>
                    <a:pt x="7657" y="64361"/>
                    <a:pt x="7552" y="64591"/>
                  </a:cubicBezTo>
                  <a:cubicBezTo>
                    <a:pt x="7531" y="64633"/>
                    <a:pt x="7523" y="64679"/>
                    <a:pt x="7523" y="64721"/>
                  </a:cubicBezTo>
                  <a:cubicBezTo>
                    <a:pt x="7560" y="65174"/>
                    <a:pt x="7414" y="65605"/>
                    <a:pt x="7368" y="66045"/>
                  </a:cubicBezTo>
                  <a:cubicBezTo>
                    <a:pt x="7343" y="66309"/>
                    <a:pt x="7284" y="66572"/>
                    <a:pt x="7229" y="66832"/>
                  </a:cubicBezTo>
                  <a:cubicBezTo>
                    <a:pt x="7137" y="67289"/>
                    <a:pt x="7045" y="67745"/>
                    <a:pt x="6928" y="68198"/>
                  </a:cubicBezTo>
                  <a:cubicBezTo>
                    <a:pt x="6836" y="68541"/>
                    <a:pt x="6802" y="68897"/>
                    <a:pt x="6685" y="69236"/>
                  </a:cubicBezTo>
                  <a:cubicBezTo>
                    <a:pt x="6576" y="69550"/>
                    <a:pt x="6526" y="69886"/>
                    <a:pt x="6425" y="70200"/>
                  </a:cubicBezTo>
                  <a:cubicBezTo>
                    <a:pt x="6233" y="70815"/>
                    <a:pt x="6040" y="71435"/>
                    <a:pt x="5814" y="72038"/>
                  </a:cubicBezTo>
                  <a:cubicBezTo>
                    <a:pt x="5529" y="72788"/>
                    <a:pt x="5219" y="73530"/>
                    <a:pt x="4896" y="74263"/>
                  </a:cubicBezTo>
                  <a:cubicBezTo>
                    <a:pt x="4721" y="74669"/>
                    <a:pt x="4532" y="75075"/>
                    <a:pt x="4281" y="75448"/>
                  </a:cubicBezTo>
                  <a:cubicBezTo>
                    <a:pt x="4231" y="75523"/>
                    <a:pt x="4184" y="75599"/>
                    <a:pt x="4143" y="75678"/>
                  </a:cubicBezTo>
                  <a:cubicBezTo>
                    <a:pt x="3673" y="76566"/>
                    <a:pt x="3095" y="77383"/>
                    <a:pt x="2501" y="78191"/>
                  </a:cubicBezTo>
                  <a:cubicBezTo>
                    <a:pt x="2329" y="78426"/>
                    <a:pt x="2145" y="78648"/>
                    <a:pt x="1944" y="78857"/>
                  </a:cubicBezTo>
                  <a:cubicBezTo>
                    <a:pt x="1868" y="78937"/>
                    <a:pt x="1772" y="79008"/>
                    <a:pt x="1717" y="79100"/>
                  </a:cubicBezTo>
                  <a:cubicBezTo>
                    <a:pt x="1500" y="79473"/>
                    <a:pt x="1169" y="79745"/>
                    <a:pt x="876" y="80047"/>
                  </a:cubicBezTo>
                  <a:cubicBezTo>
                    <a:pt x="704" y="80223"/>
                    <a:pt x="532" y="80399"/>
                    <a:pt x="314" y="80520"/>
                  </a:cubicBezTo>
                  <a:cubicBezTo>
                    <a:pt x="176" y="80596"/>
                    <a:pt x="67" y="80713"/>
                    <a:pt x="0" y="80859"/>
                  </a:cubicBezTo>
                  <a:cubicBezTo>
                    <a:pt x="234" y="80893"/>
                    <a:pt x="451" y="81008"/>
                    <a:pt x="692" y="81008"/>
                  </a:cubicBezTo>
                  <a:cubicBezTo>
                    <a:pt x="723" y="81008"/>
                    <a:pt x="755" y="81006"/>
                    <a:pt x="788" y="81002"/>
                  </a:cubicBezTo>
                  <a:cubicBezTo>
                    <a:pt x="803" y="81000"/>
                    <a:pt x="819" y="80999"/>
                    <a:pt x="835" y="80999"/>
                  </a:cubicBezTo>
                  <a:cubicBezTo>
                    <a:pt x="886" y="80999"/>
                    <a:pt x="940" y="81009"/>
                    <a:pt x="984" y="81031"/>
                  </a:cubicBezTo>
                  <a:cubicBezTo>
                    <a:pt x="1173" y="81119"/>
                    <a:pt x="1378" y="81098"/>
                    <a:pt x="1571" y="81136"/>
                  </a:cubicBezTo>
                  <a:cubicBezTo>
                    <a:pt x="1965" y="81215"/>
                    <a:pt x="2358" y="81278"/>
                    <a:pt x="2760" y="81278"/>
                  </a:cubicBezTo>
                  <a:cubicBezTo>
                    <a:pt x="2802" y="81278"/>
                    <a:pt x="2848" y="81291"/>
                    <a:pt x="2890" y="81308"/>
                  </a:cubicBezTo>
                  <a:cubicBezTo>
                    <a:pt x="3100" y="81408"/>
                    <a:pt x="3326" y="81391"/>
                    <a:pt x="3548" y="81396"/>
                  </a:cubicBezTo>
                  <a:cubicBezTo>
                    <a:pt x="3724" y="81404"/>
                    <a:pt x="3912" y="81387"/>
                    <a:pt x="4076" y="81446"/>
                  </a:cubicBezTo>
                  <a:cubicBezTo>
                    <a:pt x="4318" y="81525"/>
                    <a:pt x="4557" y="81525"/>
                    <a:pt x="4800" y="81530"/>
                  </a:cubicBezTo>
                  <a:cubicBezTo>
                    <a:pt x="5181" y="81538"/>
                    <a:pt x="5558" y="81504"/>
                    <a:pt x="5927" y="81638"/>
                  </a:cubicBezTo>
                  <a:cubicBezTo>
                    <a:pt x="5998" y="81664"/>
                    <a:pt x="6076" y="81670"/>
                    <a:pt x="6155" y="81670"/>
                  </a:cubicBezTo>
                  <a:cubicBezTo>
                    <a:pt x="6234" y="81670"/>
                    <a:pt x="6314" y="81664"/>
                    <a:pt x="6392" y="81664"/>
                  </a:cubicBezTo>
                  <a:cubicBezTo>
                    <a:pt x="6995" y="81664"/>
                    <a:pt x="7598" y="81664"/>
                    <a:pt x="8201" y="81668"/>
                  </a:cubicBezTo>
                  <a:cubicBezTo>
                    <a:pt x="8239" y="81668"/>
                    <a:pt x="8276" y="81668"/>
                    <a:pt x="8313" y="81668"/>
                  </a:cubicBezTo>
                  <a:cubicBezTo>
                    <a:pt x="8519" y="81668"/>
                    <a:pt x="8724" y="81674"/>
                    <a:pt x="8926" y="81752"/>
                  </a:cubicBezTo>
                  <a:cubicBezTo>
                    <a:pt x="9029" y="81791"/>
                    <a:pt x="9146" y="81794"/>
                    <a:pt x="9261" y="81794"/>
                  </a:cubicBezTo>
                  <a:cubicBezTo>
                    <a:pt x="9282" y="81794"/>
                    <a:pt x="9303" y="81793"/>
                    <a:pt x="9324" y="81793"/>
                  </a:cubicBezTo>
                  <a:cubicBezTo>
                    <a:pt x="9556" y="81796"/>
                    <a:pt x="9788" y="81798"/>
                    <a:pt x="10020" y="81798"/>
                  </a:cubicBezTo>
                  <a:cubicBezTo>
                    <a:pt x="10190" y="81798"/>
                    <a:pt x="10360" y="81797"/>
                    <a:pt x="10530" y="81793"/>
                  </a:cubicBezTo>
                  <a:cubicBezTo>
                    <a:pt x="10660" y="81793"/>
                    <a:pt x="10802" y="81793"/>
                    <a:pt x="10924" y="81747"/>
                  </a:cubicBezTo>
                  <a:cubicBezTo>
                    <a:pt x="11142" y="81668"/>
                    <a:pt x="11359" y="81668"/>
                    <a:pt x="11585" y="81668"/>
                  </a:cubicBezTo>
                  <a:cubicBezTo>
                    <a:pt x="11921" y="81666"/>
                    <a:pt x="12255" y="81666"/>
                    <a:pt x="12589" y="81666"/>
                  </a:cubicBezTo>
                  <a:cubicBezTo>
                    <a:pt x="12923" y="81666"/>
                    <a:pt x="13257" y="81666"/>
                    <a:pt x="13592" y="81664"/>
                  </a:cubicBezTo>
                  <a:cubicBezTo>
                    <a:pt x="13664" y="81664"/>
                    <a:pt x="13738" y="81668"/>
                    <a:pt x="13810" y="81668"/>
                  </a:cubicBezTo>
                  <a:cubicBezTo>
                    <a:pt x="13897" y="81668"/>
                    <a:pt x="13981" y="81662"/>
                    <a:pt x="14057" y="81634"/>
                  </a:cubicBezTo>
                  <a:cubicBezTo>
                    <a:pt x="14409" y="81509"/>
                    <a:pt x="14760" y="81538"/>
                    <a:pt x="15116" y="81530"/>
                  </a:cubicBezTo>
                  <a:cubicBezTo>
                    <a:pt x="15134" y="81529"/>
                    <a:pt x="15151" y="81529"/>
                    <a:pt x="15169" y="81529"/>
                  </a:cubicBezTo>
                  <a:cubicBezTo>
                    <a:pt x="15235" y="81529"/>
                    <a:pt x="15303" y="81531"/>
                    <a:pt x="15369" y="81531"/>
                  </a:cubicBezTo>
                  <a:cubicBezTo>
                    <a:pt x="15489" y="81531"/>
                    <a:pt x="15607" y="81525"/>
                    <a:pt x="15715" y="81488"/>
                  </a:cubicBezTo>
                  <a:cubicBezTo>
                    <a:pt x="16000" y="81396"/>
                    <a:pt x="16285" y="81404"/>
                    <a:pt x="16574" y="81396"/>
                  </a:cubicBezTo>
                  <a:cubicBezTo>
                    <a:pt x="16750" y="81387"/>
                    <a:pt x="16938" y="81391"/>
                    <a:pt x="17102" y="81341"/>
                  </a:cubicBezTo>
                  <a:cubicBezTo>
                    <a:pt x="17320" y="81270"/>
                    <a:pt x="17542" y="81266"/>
                    <a:pt x="17764" y="81261"/>
                  </a:cubicBezTo>
                  <a:cubicBezTo>
                    <a:pt x="17809" y="81261"/>
                    <a:pt x="17855" y="81262"/>
                    <a:pt x="17901" y="81262"/>
                  </a:cubicBezTo>
                  <a:cubicBezTo>
                    <a:pt x="18077" y="81262"/>
                    <a:pt x="18252" y="81254"/>
                    <a:pt x="18421" y="81178"/>
                  </a:cubicBezTo>
                  <a:cubicBezTo>
                    <a:pt x="18474" y="81151"/>
                    <a:pt x="18537" y="81135"/>
                    <a:pt x="18594" y="81135"/>
                  </a:cubicBezTo>
                  <a:cubicBezTo>
                    <a:pt x="18601" y="81135"/>
                    <a:pt x="18607" y="81135"/>
                    <a:pt x="18614" y="81136"/>
                  </a:cubicBezTo>
                  <a:cubicBezTo>
                    <a:pt x="18653" y="81139"/>
                    <a:pt x="18692" y="81141"/>
                    <a:pt x="18731" y="81141"/>
                  </a:cubicBezTo>
                  <a:cubicBezTo>
                    <a:pt x="19122" y="81141"/>
                    <a:pt x="19490" y="80983"/>
                    <a:pt x="19877" y="80983"/>
                  </a:cubicBezTo>
                  <a:cubicBezTo>
                    <a:pt x="19919" y="80983"/>
                    <a:pt x="19962" y="80985"/>
                    <a:pt x="20004" y="80989"/>
                  </a:cubicBezTo>
                  <a:cubicBezTo>
                    <a:pt x="20302" y="80893"/>
                    <a:pt x="20612" y="80851"/>
                    <a:pt x="20922" y="80834"/>
                  </a:cubicBezTo>
                  <a:cubicBezTo>
                    <a:pt x="20947" y="80834"/>
                    <a:pt x="20968" y="80826"/>
                    <a:pt x="20989" y="80813"/>
                  </a:cubicBezTo>
                  <a:cubicBezTo>
                    <a:pt x="21173" y="80721"/>
                    <a:pt x="21378" y="80742"/>
                    <a:pt x="21575" y="80717"/>
                  </a:cubicBezTo>
                  <a:cubicBezTo>
                    <a:pt x="21772" y="80692"/>
                    <a:pt x="21969" y="80604"/>
                    <a:pt x="22161" y="80604"/>
                  </a:cubicBezTo>
                  <a:cubicBezTo>
                    <a:pt x="22517" y="80600"/>
                    <a:pt x="22837" y="80432"/>
                    <a:pt x="23188" y="80432"/>
                  </a:cubicBezTo>
                  <a:cubicBezTo>
                    <a:pt x="23196" y="80432"/>
                    <a:pt x="23204" y="80432"/>
                    <a:pt x="23213" y="80432"/>
                  </a:cubicBezTo>
                  <a:cubicBezTo>
                    <a:pt x="23837" y="80273"/>
                    <a:pt x="24478" y="80185"/>
                    <a:pt x="25102" y="80038"/>
                  </a:cubicBezTo>
                  <a:cubicBezTo>
                    <a:pt x="25424" y="79963"/>
                    <a:pt x="25755" y="79930"/>
                    <a:pt x="26078" y="79833"/>
                  </a:cubicBezTo>
                  <a:cubicBezTo>
                    <a:pt x="26522" y="79699"/>
                    <a:pt x="26987" y="79615"/>
                    <a:pt x="27439" y="79507"/>
                  </a:cubicBezTo>
                  <a:cubicBezTo>
                    <a:pt x="28021" y="79364"/>
                    <a:pt x="28612" y="79243"/>
                    <a:pt x="29177" y="79058"/>
                  </a:cubicBezTo>
                  <a:cubicBezTo>
                    <a:pt x="29856" y="78836"/>
                    <a:pt x="30551" y="78690"/>
                    <a:pt x="31234" y="78480"/>
                  </a:cubicBezTo>
                  <a:cubicBezTo>
                    <a:pt x="31975" y="78250"/>
                    <a:pt x="32725" y="78045"/>
                    <a:pt x="33466" y="77806"/>
                  </a:cubicBezTo>
                  <a:cubicBezTo>
                    <a:pt x="34207" y="77567"/>
                    <a:pt x="34949" y="77333"/>
                    <a:pt x="35690" y="77081"/>
                  </a:cubicBezTo>
                  <a:cubicBezTo>
                    <a:pt x="36574" y="76780"/>
                    <a:pt x="37458" y="76474"/>
                    <a:pt x="38333" y="76147"/>
                  </a:cubicBezTo>
                  <a:cubicBezTo>
                    <a:pt x="38727" y="75997"/>
                    <a:pt x="39129" y="75867"/>
                    <a:pt x="39518" y="75699"/>
                  </a:cubicBezTo>
                  <a:cubicBezTo>
                    <a:pt x="40377" y="75331"/>
                    <a:pt x="41257" y="75016"/>
                    <a:pt x="42111" y="74631"/>
                  </a:cubicBezTo>
                  <a:cubicBezTo>
                    <a:pt x="42840" y="74300"/>
                    <a:pt x="43594" y="74024"/>
                    <a:pt x="44306" y="73651"/>
                  </a:cubicBezTo>
                  <a:cubicBezTo>
                    <a:pt x="44385" y="73609"/>
                    <a:pt x="44465" y="73563"/>
                    <a:pt x="44549" y="73542"/>
                  </a:cubicBezTo>
                  <a:cubicBezTo>
                    <a:pt x="44917" y="73442"/>
                    <a:pt x="45248" y="73253"/>
                    <a:pt x="45583" y="73077"/>
                  </a:cubicBezTo>
                  <a:cubicBezTo>
                    <a:pt x="47091" y="72302"/>
                    <a:pt x="48641" y="71615"/>
                    <a:pt x="50107" y="70757"/>
                  </a:cubicBezTo>
                  <a:cubicBezTo>
                    <a:pt x="50647" y="70443"/>
                    <a:pt x="51217" y="70183"/>
                    <a:pt x="51745" y="69856"/>
                  </a:cubicBezTo>
                  <a:cubicBezTo>
                    <a:pt x="52390" y="69458"/>
                    <a:pt x="53060" y="69102"/>
                    <a:pt x="53701" y="68700"/>
                  </a:cubicBezTo>
                  <a:cubicBezTo>
                    <a:pt x="54283" y="68336"/>
                    <a:pt x="54869" y="67971"/>
                    <a:pt x="55456" y="67607"/>
                  </a:cubicBezTo>
                  <a:cubicBezTo>
                    <a:pt x="55887" y="67335"/>
                    <a:pt x="56314" y="67050"/>
                    <a:pt x="56742" y="66765"/>
                  </a:cubicBezTo>
                  <a:cubicBezTo>
                    <a:pt x="57604" y="66179"/>
                    <a:pt x="58480" y="65605"/>
                    <a:pt x="59326" y="64989"/>
                  </a:cubicBezTo>
                  <a:cubicBezTo>
                    <a:pt x="59971" y="64520"/>
                    <a:pt x="60628" y="64064"/>
                    <a:pt x="61257" y="63569"/>
                  </a:cubicBezTo>
                  <a:cubicBezTo>
                    <a:pt x="61328" y="63506"/>
                    <a:pt x="61374" y="63435"/>
                    <a:pt x="61378" y="63339"/>
                  </a:cubicBezTo>
                  <a:cubicBezTo>
                    <a:pt x="61395" y="62983"/>
                    <a:pt x="61361" y="62623"/>
                    <a:pt x="61504" y="62283"/>
                  </a:cubicBezTo>
                  <a:cubicBezTo>
                    <a:pt x="61512" y="62036"/>
                    <a:pt x="61516" y="61793"/>
                    <a:pt x="61521" y="61546"/>
                  </a:cubicBezTo>
                  <a:cubicBezTo>
                    <a:pt x="61525" y="61303"/>
                    <a:pt x="61521" y="61060"/>
                    <a:pt x="61600" y="60822"/>
                  </a:cubicBezTo>
                  <a:cubicBezTo>
                    <a:pt x="61650" y="60675"/>
                    <a:pt x="61646" y="60512"/>
                    <a:pt x="61646" y="60357"/>
                  </a:cubicBezTo>
                  <a:cubicBezTo>
                    <a:pt x="61650" y="59150"/>
                    <a:pt x="61650" y="57944"/>
                    <a:pt x="61650" y="56742"/>
                  </a:cubicBezTo>
                  <a:cubicBezTo>
                    <a:pt x="61650" y="56608"/>
                    <a:pt x="61667" y="56461"/>
                    <a:pt x="61621" y="56340"/>
                  </a:cubicBezTo>
                  <a:cubicBezTo>
                    <a:pt x="61504" y="56017"/>
                    <a:pt x="61529" y="55682"/>
                    <a:pt x="61521" y="55347"/>
                  </a:cubicBezTo>
                  <a:cubicBezTo>
                    <a:pt x="61512" y="55058"/>
                    <a:pt x="61537" y="54769"/>
                    <a:pt x="61420" y="54489"/>
                  </a:cubicBezTo>
                  <a:cubicBezTo>
                    <a:pt x="61391" y="54409"/>
                    <a:pt x="61391" y="54313"/>
                    <a:pt x="61391" y="54225"/>
                  </a:cubicBezTo>
                  <a:cubicBezTo>
                    <a:pt x="61382" y="53936"/>
                    <a:pt x="61391" y="53647"/>
                    <a:pt x="61278" y="53366"/>
                  </a:cubicBezTo>
                  <a:cubicBezTo>
                    <a:pt x="61240" y="53270"/>
                    <a:pt x="61261" y="53148"/>
                    <a:pt x="61252" y="53035"/>
                  </a:cubicBezTo>
                  <a:cubicBezTo>
                    <a:pt x="61244" y="52926"/>
                    <a:pt x="61261" y="52801"/>
                    <a:pt x="61219" y="52704"/>
                  </a:cubicBezTo>
                  <a:cubicBezTo>
                    <a:pt x="61068" y="52369"/>
                    <a:pt x="61135" y="52001"/>
                    <a:pt x="61022" y="51657"/>
                  </a:cubicBezTo>
                  <a:cubicBezTo>
                    <a:pt x="60913" y="51347"/>
                    <a:pt x="60909" y="51004"/>
                    <a:pt x="60838" y="50677"/>
                  </a:cubicBezTo>
                  <a:cubicBezTo>
                    <a:pt x="60758" y="50288"/>
                    <a:pt x="60662" y="49898"/>
                    <a:pt x="60561" y="49509"/>
                  </a:cubicBezTo>
                  <a:cubicBezTo>
                    <a:pt x="60281" y="48457"/>
                    <a:pt x="60017" y="47398"/>
                    <a:pt x="59648" y="46371"/>
                  </a:cubicBezTo>
                  <a:cubicBezTo>
                    <a:pt x="59384" y="45638"/>
                    <a:pt x="59133" y="44901"/>
                    <a:pt x="58806" y="44189"/>
                  </a:cubicBezTo>
                  <a:cubicBezTo>
                    <a:pt x="58614" y="43766"/>
                    <a:pt x="58450" y="43326"/>
                    <a:pt x="58274" y="42895"/>
                  </a:cubicBezTo>
                  <a:cubicBezTo>
                    <a:pt x="58241" y="42811"/>
                    <a:pt x="58203" y="42732"/>
                    <a:pt x="58161" y="42652"/>
                  </a:cubicBezTo>
                  <a:cubicBezTo>
                    <a:pt x="57642" y="41613"/>
                    <a:pt x="57148" y="40562"/>
                    <a:pt x="56595" y="39544"/>
                  </a:cubicBezTo>
                  <a:cubicBezTo>
                    <a:pt x="56277" y="38958"/>
                    <a:pt x="55983" y="38355"/>
                    <a:pt x="55644" y="37777"/>
                  </a:cubicBezTo>
                  <a:cubicBezTo>
                    <a:pt x="55376" y="37312"/>
                    <a:pt x="55150" y="36830"/>
                    <a:pt x="54878" y="36369"/>
                  </a:cubicBezTo>
                  <a:cubicBezTo>
                    <a:pt x="54526" y="35775"/>
                    <a:pt x="54245" y="35138"/>
                    <a:pt x="53893" y="34543"/>
                  </a:cubicBezTo>
                  <a:cubicBezTo>
                    <a:pt x="53474" y="33831"/>
                    <a:pt x="53118" y="33090"/>
                    <a:pt x="52750" y="32353"/>
                  </a:cubicBezTo>
                  <a:cubicBezTo>
                    <a:pt x="52264" y="31372"/>
                    <a:pt x="51828" y="30371"/>
                    <a:pt x="51431" y="29358"/>
                  </a:cubicBezTo>
                  <a:cubicBezTo>
                    <a:pt x="51179" y="28713"/>
                    <a:pt x="50920" y="28076"/>
                    <a:pt x="50693" y="27423"/>
                  </a:cubicBezTo>
                  <a:cubicBezTo>
                    <a:pt x="50463" y="26769"/>
                    <a:pt x="50312" y="26095"/>
                    <a:pt x="50136" y="25429"/>
                  </a:cubicBezTo>
                  <a:cubicBezTo>
                    <a:pt x="50065" y="25173"/>
                    <a:pt x="50032" y="24905"/>
                    <a:pt x="49952" y="24650"/>
                  </a:cubicBezTo>
                  <a:cubicBezTo>
                    <a:pt x="49902" y="24478"/>
                    <a:pt x="49860" y="24311"/>
                    <a:pt x="49856" y="24131"/>
                  </a:cubicBezTo>
                  <a:cubicBezTo>
                    <a:pt x="49851" y="24017"/>
                    <a:pt x="49839" y="23904"/>
                    <a:pt x="49801" y="23800"/>
                  </a:cubicBezTo>
                  <a:cubicBezTo>
                    <a:pt x="49738" y="23628"/>
                    <a:pt x="49726" y="23452"/>
                    <a:pt x="49722" y="23276"/>
                  </a:cubicBezTo>
                  <a:cubicBezTo>
                    <a:pt x="49722" y="23184"/>
                    <a:pt x="49734" y="23088"/>
                    <a:pt x="49705" y="23008"/>
                  </a:cubicBezTo>
                  <a:cubicBezTo>
                    <a:pt x="49546" y="22577"/>
                    <a:pt x="49596" y="22128"/>
                    <a:pt x="49592" y="21684"/>
                  </a:cubicBezTo>
                  <a:cubicBezTo>
                    <a:pt x="49583" y="21014"/>
                    <a:pt x="49592" y="20344"/>
                    <a:pt x="49592" y="19674"/>
                  </a:cubicBezTo>
                  <a:cubicBezTo>
                    <a:pt x="49592" y="19452"/>
                    <a:pt x="49579" y="19226"/>
                    <a:pt x="49676" y="19016"/>
                  </a:cubicBezTo>
                  <a:cubicBezTo>
                    <a:pt x="49692" y="18974"/>
                    <a:pt x="49705" y="18928"/>
                    <a:pt x="49705" y="18887"/>
                  </a:cubicBezTo>
                  <a:cubicBezTo>
                    <a:pt x="49722" y="18551"/>
                    <a:pt x="49768" y="18225"/>
                    <a:pt x="49839" y="17894"/>
                  </a:cubicBezTo>
                  <a:cubicBezTo>
                    <a:pt x="49889" y="17659"/>
                    <a:pt x="49927" y="17416"/>
                    <a:pt x="49965" y="17178"/>
                  </a:cubicBezTo>
                  <a:cubicBezTo>
                    <a:pt x="50069" y="16470"/>
                    <a:pt x="50274" y="15787"/>
                    <a:pt x="50450" y="15100"/>
                  </a:cubicBezTo>
                  <a:cubicBezTo>
                    <a:pt x="50752" y="13911"/>
                    <a:pt x="51158" y="12755"/>
                    <a:pt x="51632" y="11624"/>
                  </a:cubicBezTo>
                  <a:cubicBezTo>
                    <a:pt x="51770" y="11297"/>
                    <a:pt x="51891" y="10962"/>
                    <a:pt x="52021" y="10631"/>
                  </a:cubicBezTo>
                  <a:cubicBezTo>
                    <a:pt x="52038" y="10589"/>
                    <a:pt x="52050" y="10547"/>
                    <a:pt x="52071" y="10505"/>
                  </a:cubicBezTo>
                  <a:cubicBezTo>
                    <a:pt x="52561" y="9458"/>
                    <a:pt x="53005" y="8382"/>
                    <a:pt x="53575" y="7372"/>
                  </a:cubicBezTo>
                  <a:cubicBezTo>
                    <a:pt x="53864" y="6866"/>
                    <a:pt x="54111" y="6342"/>
                    <a:pt x="54404" y="5844"/>
                  </a:cubicBezTo>
                  <a:cubicBezTo>
                    <a:pt x="54991" y="4847"/>
                    <a:pt x="55539" y="3825"/>
                    <a:pt x="56193" y="2870"/>
                  </a:cubicBezTo>
                  <a:cubicBezTo>
                    <a:pt x="56318" y="2685"/>
                    <a:pt x="56419" y="2480"/>
                    <a:pt x="56507" y="2279"/>
                  </a:cubicBezTo>
                  <a:cubicBezTo>
                    <a:pt x="56553" y="2183"/>
                    <a:pt x="56549" y="2061"/>
                    <a:pt x="56566" y="1952"/>
                  </a:cubicBezTo>
                  <a:cubicBezTo>
                    <a:pt x="55640" y="1718"/>
                    <a:pt x="54698" y="1555"/>
                    <a:pt x="53755" y="1383"/>
                  </a:cubicBezTo>
                  <a:cubicBezTo>
                    <a:pt x="53102" y="1266"/>
                    <a:pt x="52444" y="1157"/>
                    <a:pt x="51782" y="1052"/>
                  </a:cubicBezTo>
                  <a:cubicBezTo>
                    <a:pt x="50991" y="930"/>
                    <a:pt x="50199" y="817"/>
                    <a:pt x="49407" y="709"/>
                  </a:cubicBezTo>
                  <a:cubicBezTo>
                    <a:pt x="48880" y="637"/>
                    <a:pt x="48348" y="587"/>
                    <a:pt x="47816" y="528"/>
                  </a:cubicBezTo>
                  <a:cubicBezTo>
                    <a:pt x="47175" y="453"/>
                    <a:pt x="46538" y="365"/>
                    <a:pt x="45893" y="323"/>
                  </a:cubicBezTo>
                  <a:cubicBezTo>
                    <a:pt x="45020" y="261"/>
                    <a:pt x="44151" y="143"/>
                    <a:pt x="43275" y="143"/>
                  </a:cubicBezTo>
                  <a:cubicBezTo>
                    <a:pt x="43260" y="143"/>
                    <a:pt x="43245" y="143"/>
                    <a:pt x="43229" y="143"/>
                  </a:cubicBezTo>
                  <a:cubicBezTo>
                    <a:pt x="43162" y="143"/>
                    <a:pt x="43095" y="139"/>
                    <a:pt x="43033" y="126"/>
                  </a:cubicBezTo>
                  <a:cubicBezTo>
                    <a:pt x="42649" y="60"/>
                    <a:pt x="42266" y="49"/>
                    <a:pt x="41883" y="49"/>
                  </a:cubicBezTo>
                  <a:cubicBezTo>
                    <a:pt x="41755" y="49"/>
                    <a:pt x="41627" y="50"/>
                    <a:pt x="41500" y="51"/>
                  </a:cubicBezTo>
                  <a:cubicBezTo>
                    <a:pt x="40096" y="47"/>
                    <a:pt x="38693" y="43"/>
                    <a:pt x="37290" y="34"/>
                  </a:cubicBezTo>
                  <a:cubicBezTo>
                    <a:pt x="37093" y="34"/>
                    <a:pt x="36892" y="13"/>
                    <a:pt x="36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78;p42">
              <a:extLst>
                <a:ext uri="{FF2B5EF4-FFF2-40B4-BE49-F238E27FC236}">
                  <a16:creationId xmlns:a16="http://schemas.microsoft.com/office/drawing/2014/main" id="{A82A87A9-E597-4E2D-8975-609512A78CE3}"/>
                </a:ext>
              </a:extLst>
            </p:cNvPr>
            <p:cNvSpPr/>
            <p:nvPr/>
          </p:nvSpPr>
          <p:spPr>
            <a:xfrm>
              <a:off x="4103700" y="693925"/>
              <a:ext cx="1864425" cy="2723150"/>
            </a:xfrm>
            <a:custGeom>
              <a:avLst/>
              <a:gdLst/>
              <a:ahLst/>
              <a:cxnLst/>
              <a:rect l="l" t="t" r="r" b="b"/>
              <a:pathLst>
                <a:path w="74577" h="108926" extrusionOk="0">
                  <a:moveTo>
                    <a:pt x="7021" y="0"/>
                  </a:moveTo>
                  <a:cubicBezTo>
                    <a:pt x="7004" y="109"/>
                    <a:pt x="7008" y="231"/>
                    <a:pt x="6962" y="327"/>
                  </a:cubicBezTo>
                  <a:cubicBezTo>
                    <a:pt x="6874" y="528"/>
                    <a:pt x="6773" y="733"/>
                    <a:pt x="6648" y="918"/>
                  </a:cubicBezTo>
                  <a:cubicBezTo>
                    <a:pt x="5994" y="1873"/>
                    <a:pt x="5446" y="2895"/>
                    <a:pt x="4859" y="3892"/>
                  </a:cubicBezTo>
                  <a:cubicBezTo>
                    <a:pt x="4566" y="4390"/>
                    <a:pt x="4319" y="4914"/>
                    <a:pt x="4030" y="5420"/>
                  </a:cubicBezTo>
                  <a:cubicBezTo>
                    <a:pt x="3460" y="6430"/>
                    <a:pt x="3016" y="7506"/>
                    <a:pt x="2526" y="8553"/>
                  </a:cubicBezTo>
                  <a:cubicBezTo>
                    <a:pt x="2505" y="8595"/>
                    <a:pt x="2493" y="8637"/>
                    <a:pt x="2476" y="8679"/>
                  </a:cubicBezTo>
                  <a:cubicBezTo>
                    <a:pt x="2346" y="9010"/>
                    <a:pt x="2225" y="9345"/>
                    <a:pt x="2087" y="9672"/>
                  </a:cubicBezTo>
                  <a:cubicBezTo>
                    <a:pt x="1613" y="10803"/>
                    <a:pt x="1207" y="11959"/>
                    <a:pt x="905" y="13148"/>
                  </a:cubicBezTo>
                  <a:cubicBezTo>
                    <a:pt x="729" y="13835"/>
                    <a:pt x="524" y="14518"/>
                    <a:pt x="420" y="15226"/>
                  </a:cubicBezTo>
                  <a:cubicBezTo>
                    <a:pt x="382" y="15464"/>
                    <a:pt x="344" y="15707"/>
                    <a:pt x="294" y="15942"/>
                  </a:cubicBezTo>
                  <a:cubicBezTo>
                    <a:pt x="223" y="16273"/>
                    <a:pt x="177" y="16599"/>
                    <a:pt x="160" y="16935"/>
                  </a:cubicBezTo>
                  <a:cubicBezTo>
                    <a:pt x="160" y="16976"/>
                    <a:pt x="147" y="17022"/>
                    <a:pt x="131" y="17064"/>
                  </a:cubicBezTo>
                  <a:cubicBezTo>
                    <a:pt x="34" y="17274"/>
                    <a:pt x="47" y="17500"/>
                    <a:pt x="47" y="17722"/>
                  </a:cubicBezTo>
                  <a:cubicBezTo>
                    <a:pt x="43" y="18392"/>
                    <a:pt x="38" y="19062"/>
                    <a:pt x="47" y="19732"/>
                  </a:cubicBezTo>
                  <a:cubicBezTo>
                    <a:pt x="51" y="20176"/>
                    <a:pt x="1" y="20625"/>
                    <a:pt x="160" y="21056"/>
                  </a:cubicBezTo>
                  <a:cubicBezTo>
                    <a:pt x="189" y="21136"/>
                    <a:pt x="177" y="21232"/>
                    <a:pt x="177" y="21324"/>
                  </a:cubicBezTo>
                  <a:cubicBezTo>
                    <a:pt x="181" y="21500"/>
                    <a:pt x="193" y="21676"/>
                    <a:pt x="256" y="21848"/>
                  </a:cubicBezTo>
                  <a:cubicBezTo>
                    <a:pt x="294" y="21952"/>
                    <a:pt x="306" y="22065"/>
                    <a:pt x="311" y="22179"/>
                  </a:cubicBezTo>
                  <a:cubicBezTo>
                    <a:pt x="315" y="22359"/>
                    <a:pt x="357" y="22526"/>
                    <a:pt x="407" y="22698"/>
                  </a:cubicBezTo>
                  <a:cubicBezTo>
                    <a:pt x="487" y="22953"/>
                    <a:pt x="520" y="23221"/>
                    <a:pt x="591" y="23477"/>
                  </a:cubicBezTo>
                  <a:cubicBezTo>
                    <a:pt x="767" y="24143"/>
                    <a:pt x="918" y="24817"/>
                    <a:pt x="1148" y="25471"/>
                  </a:cubicBezTo>
                  <a:cubicBezTo>
                    <a:pt x="1375" y="26124"/>
                    <a:pt x="1634" y="26761"/>
                    <a:pt x="1886" y="27406"/>
                  </a:cubicBezTo>
                  <a:cubicBezTo>
                    <a:pt x="2283" y="28419"/>
                    <a:pt x="2719" y="29420"/>
                    <a:pt x="3205" y="30401"/>
                  </a:cubicBezTo>
                  <a:cubicBezTo>
                    <a:pt x="3573" y="31138"/>
                    <a:pt x="3929" y="31879"/>
                    <a:pt x="4348" y="32591"/>
                  </a:cubicBezTo>
                  <a:cubicBezTo>
                    <a:pt x="4700" y="33186"/>
                    <a:pt x="4981" y="33823"/>
                    <a:pt x="5333" y="34417"/>
                  </a:cubicBezTo>
                  <a:cubicBezTo>
                    <a:pt x="5605" y="34878"/>
                    <a:pt x="5831" y="35360"/>
                    <a:pt x="6099" y="35825"/>
                  </a:cubicBezTo>
                  <a:cubicBezTo>
                    <a:pt x="6438" y="36403"/>
                    <a:pt x="6732" y="37006"/>
                    <a:pt x="7050" y="37592"/>
                  </a:cubicBezTo>
                  <a:cubicBezTo>
                    <a:pt x="7603" y="38610"/>
                    <a:pt x="8097" y="39661"/>
                    <a:pt x="8616" y="40700"/>
                  </a:cubicBezTo>
                  <a:cubicBezTo>
                    <a:pt x="8658" y="40780"/>
                    <a:pt x="8696" y="40859"/>
                    <a:pt x="8729" y="40943"/>
                  </a:cubicBezTo>
                  <a:cubicBezTo>
                    <a:pt x="8905" y="41374"/>
                    <a:pt x="9069" y="41814"/>
                    <a:pt x="9261" y="42237"/>
                  </a:cubicBezTo>
                  <a:cubicBezTo>
                    <a:pt x="9588" y="42949"/>
                    <a:pt x="9839" y="43686"/>
                    <a:pt x="10103" y="44419"/>
                  </a:cubicBezTo>
                  <a:cubicBezTo>
                    <a:pt x="10472" y="45446"/>
                    <a:pt x="10736" y="46505"/>
                    <a:pt x="11016" y="47557"/>
                  </a:cubicBezTo>
                  <a:cubicBezTo>
                    <a:pt x="11117" y="47946"/>
                    <a:pt x="11213" y="48336"/>
                    <a:pt x="11293" y="48725"/>
                  </a:cubicBezTo>
                  <a:cubicBezTo>
                    <a:pt x="11364" y="49052"/>
                    <a:pt x="11368" y="49395"/>
                    <a:pt x="11477" y="49705"/>
                  </a:cubicBezTo>
                  <a:cubicBezTo>
                    <a:pt x="11590" y="50049"/>
                    <a:pt x="11523" y="50417"/>
                    <a:pt x="11674" y="50752"/>
                  </a:cubicBezTo>
                  <a:cubicBezTo>
                    <a:pt x="11716" y="50849"/>
                    <a:pt x="11699" y="50974"/>
                    <a:pt x="11707" y="51083"/>
                  </a:cubicBezTo>
                  <a:cubicBezTo>
                    <a:pt x="11716" y="51196"/>
                    <a:pt x="11695" y="51318"/>
                    <a:pt x="11733" y="51414"/>
                  </a:cubicBezTo>
                  <a:cubicBezTo>
                    <a:pt x="11846" y="51695"/>
                    <a:pt x="11833" y="51984"/>
                    <a:pt x="11846" y="52273"/>
                  </a:cubicBezTo>
                  <a:cubicBezTo>
                    <a:pt x="11846" y="52361"/>
                    <a:pt x="11846" y="52457"/>
                    <a:pt x="11875" y="52537"/>
                  </a:cubicBezTo>
                  <a:cubicBezTo>
                    <a:pt x="11992" y="52817"/>
                    <a:pt x="11967" y="53106"/>
                    <a:pt x="11976" y="53395"/>
                  </a:cubicBezTo>
                  <a:cubicBezTo>
                    <a:pt x="11984" y="53730"/>
                    <a:pt x="11959" y="54065"/>
                    <a:pt x="12076" y="54388"/>
                  </a:cubicBezTo>
                  <a:cubicBezTo>
                    <a:pt x="12122" y="54509"/>
                    <a:pt x="12105" y="54656"/>
                    <a:pt x="12105" y="54790"/>
                  </a:cubicBezTo>
                  <a:cubicBezTo>
                    <a:pt x="12105" y="55992"/>
                    <a:pt x="12105" y="57198"/>
                    <a:pt x="12101" y="58405"/>
                  </a:cubicBezTo>
                  <a:cubicBezTo>
                    <a:pt x="12101" y="58560"/>
                    <a:pt x="12105" y="58723"/>
                    <a:pt x="12055" y="58870"/>
                  </a:cubicBezTo>
                  <a:cubicBezTo>
                    <a:pt x="11976" y="59108"/>
                    <a:pt x="11980" y="59351"/>
                    <a:pt x="11976" y="59594"/>
                  </a:cubicBezTo>
                  <a:cubicBezTo>
                    <a:pt x="11971" y="59841"/>
                    <a:pt x="11967" y="60084"/>
                    <a:pt x="11959" y="60331"/>
                  </a:cubicBezTo>
                  <a:cubicBezTo>
                    <a:pt x="11816" y="60671"/>
                    <a:pt x="11850" y="61031"/>
                    <a:pt x="11833" y="61387"/>
                  </a:cubicBezTo>
                  <a:cubicBezTo>
                    <a:pt x="11829" y="61483"/>
                    <a:pt x="11783" y="61554"/>
                    <a:pt x="11712" y="61617"/>
                  </a:cubicBezTo>
                  <a:cubicBezTo>
                    <a:pt x="11703" y="61839"/>
                    <a:pt x="11724" y="62070"/>
                    <a:pt x="11678" y="62283"/>
                  </a:cubicBezTo>
                  <a:cubicBezTo>
                    <a:pt x="11578" y="62740"/>
                    <a:pt x="11548" y="63209"/>
                    <a:pt x="11427" y="63661"/>
                  </a:cubicBezTo>
                  <a:cubicBezTo>
                    <a:pt x="11339" y="63988"/>
                    <a:pt x="11326" y="64319"/>
                    <a:pt x="11259" y="64646"/>
                  </a:cubicBezTo>
                  <a:cubicBezTo>
                    <a:pt x="11180" y="65014"/>
                    <a:pt x="11109" y="65387"/>
                    <a:pt x="11037" y="65756"/>
                  </a:cubicBezTo>
                  <a:cubicBezTo>
                    <a:pt x="10928" y="66300"/>
                    <a:pt x="10786" y="66840"/>
                    <a:pt x="10744" y="67397"/>
                  </a:cubicBezTo>
                  <a:cubicBezTo>
                    <a:pt x="10623" y="67645"/>
                    <a:pt x="10677" y="67929"/>
                    <a:pt x="10602" y="68181"/>
                  </a:cubicBezTo>
                  <a:cubicBezTo>
                    <a:pt x="10526" y="68445"/>
                    <a:pt x="10505" y="68704"/>
                    <a:pt x="10493" y="68972"/>
                  </a:cubicBezTo>
                  <a:cubicBezTo>
                    <a:pt x="10489" y="69018"/>
                    <a:pt x="10493" y="69064"/>
                    <a:pt x="10476" y="69106"/>
                  </a:cubicBezTo>
                  <a:cubicBezTo>
                    <a:pt x="10355" y="69404"/>
                    <a:pt x="10376" y="69718"/>
                    <a:pt x="10363" y="70032"/>
                  </a:cubicBezTo>
                  <a:cubicBezTo>
                    <a:pt x="10359" y="70141"/>
                    <a:pt x="10367" y="70262"/>
                    <a:pt x="10329" y="70363"/>
                  </a:cubicBezTo>
                  <a:cubicBezTo>
                    <a:pt x="10229" y="70644"/>
                    <a:pt x="10242" y="70933"/>
                    <a:pt x="10242" y="71222"/>
                  </a:cubicBezTo>
                  <a:cubicBezTo>
                    <a:pt x="10237" y="71737"/>
                    <a:pt x="10237" y="72248"/>
                    <a:pt x="10242" y="72763"/>
                  </a:cubicBezTo>
                  <a:cubicBezTo>
                    <a:pt x="10246" y="72918"/>
                    <a:pt x="10250" y="73077"/>
                    <a:pt x="10292" y="73228"/>
                  </a:cubicBezTo>
                  <a:cubicBezTo>
                    <a:pt x="10346" y="73425"/>
                    <a:pt x="10367" y="73622"/>
                    <a:pt x="10363" y="73823"/>
                  </a:cubicBezTo>
                  <a:cubicBezTo>
                    <a:pt x="10359" y="74317"/>
                    <a:pt x="10493" y="74790"/>
                    <a:pt x="10572" y="75272"/>
                  </a:cubicBezTo>
                  <a:cubicBezTo>
                    <a:pt x="10618" y="75578"/>
                    <a:pt x="10706" y="75879"/>
                    <a:pt x="10782" y="76181"/>
                  </a:cubicBezTo>
                  <a:cubicBezTo>
                    <a:pt x="10945" y="76830"/>
                    <a:pt x="11138" y="77471"/>
                    <a:pt x="11385" y="78091"/>
                  </a:cubicBezTo>
                  <a:cubicBezTo>
                    <a:pt x="11645" y="78752"/>
                    <a:pt x="11929" y="79410"/>
                    <a:pt x="12231" y="80055"/>
                  </a:cubicBezTo>
                  <a:cubicBezTo>
                    <a:pt x="12696" y="81069"/>
                    <a:pt x="13207" y="82061"/>
                    <a:pt x="13781" y="83016"/>
                  </a:cubicBezTo>
                  <a:cubicBezTo>
                    <a:pt x="14275" y="83837"/>
                    <a:pt x="14769" y="84658"/>
                    <a:pt x="15343" y="85429"/>
                  </a:cubicBezTo>
                  <a:cubicBezTo>
                    <a:pt x="15582" y="85751"/>
                    <a:pt x="15821" y="86070"/>
                    <a:pt x="16051" y="86401"/>
                  </a:cubicBezTo>
                  <a:cubicBezTo>
                    <a:pt x="16424" y="86937"/>
                    <a:pt x="16893" y="87377"/>
                    <a:pt x="17354" y="87833"/>
                  </a:cubicBezTo>
                  <a:cubicBezTo>
                    <a:pt x="17605" y="88084"/>
                    <a:pt x="17877" y="88315"/>
                    <a:pt x="18158" y="88533"/>
                  </a:cubicBezTo>
                  <a:cubicBezTo>
                    <a:pt x="18995" y="89190"/>
                    <a:pt x="19929" y="89647"/>
                    <a:pt x="20939" y="89957"/>
                  </a:cubicBezTo>
                  <a:cubicBezTo>
                    <a:pt x="21354" y="90081"/>
                    <a:pt x="21777" y="90176"/>
                    <a:pt x="22213" y="90176"/>
                  </a:cubicBezTo>
                  <a:cubicBezTo>
                    <a:pt x="22248" y="90176"/>
                    <a:pt x="22282" y="90176"/>
                    <a:pt x="22317" y="90174"/>
                  </a:cubicBezTo>
                  <a:cubicBezTo>
                    <a:pt x="22438" y="90169"/>
                    <a:pt x="22559" y="90166"/>
                    <a:pt x="22680" y="90166"/>
                  </a:cubicBezTo>
                  <a:cubicBezTo>
                    <a:pt x="22827" y="90166"/>
                    <a:pt x="22974" y="90170"/>
                    <a:pt x="23121" y="90174"/>
                  </a:cubicBezTo>
                  <a:cubicBezTo>
                    <a:pt x="23156" y="90175"/>
                    <a:pt x="23190" y="90176"/>
                    <a:pt x="23225" y="90176"/>
                  </a:cubicBezTo>
                  <a:cubicBezTo>
                    <a:pt x="23616" y="90176"/>
                    <a:pt x="23997" y="90112"/>
                    <a:pt x="24378" y="90028"/>
                  </a:cubicBezTo>
                  <a:cubicBezTo>
                    <a:pt x="25437" y="89789"/>
                    <a:pt x="26392" y="89320"/>
                    <a:pt x="27297" y="88738"/>
                  </a:cubicBezTo>
                  <a:cubicBezTo>
                    <a:pt x="27615" y="88533"/>
                    <a:pt x="27929" y="88315"/>
                    <a:pt x="28206" y="88059"/>
                  </a:cubicBezTo>
                  <a:cubicBezTo>
                    <a:pt x="29106" y="87226"/>
                    <a:pt x="29957" y="86346"/>
                    <a:pt x="30635" y="85307"/>
                  </a:cubicBezTo>
                  <a:cubicBezTo>
                    <a:pt x="30840" y="84993"/>
                    <a:pt x="31054" y="84679"/>
                    <a:pt x="31259" y="84365"/>
                  </a:cubicBezTo>
                  <a:cubicBezTo>
                    <a:pt x="31850" y="83469"/>
                    <a:pt x="32361" y="82530"/>
                    <a:pt x="32931" y="81626"/>
                  </a:cubicBezTo>
                  <a:cubicBezTo>
                    <a:pt x="33253" y="81115"/>
                    <a:pt x="33567" y="80604"/>
                    <a:pt x="33915" y="80109"/>
                  </a:cubicBezTo>
                  <a:cubicBezTo>
                    <a:pt x="34221" y="79674"/>
                    <a:pt x="34556" y="79255"/>
                    <a:pt x="34958" y="78895"/>
                  </a:cubicBezTo>
                  <a:cubicBezTo>
                    <a:pt x="35121" y="78744"/>
                    <a:pt x="35280" y="78585"/>
                    <a:pt x="35431" y="78422"/>
                  </a:cubicBezTo>
                  <a:cubicBezTo>
                    <a:pt x="35674" y="78158"/>
                    <a:pt x="35963" y="77944"/>
                    <a:pt x="36269" y="77764"/>
                  </a:cubicBezTo>
                  <a:cubicBezTo>
                    <a:pt x="36616" y="77559"/>
                    <a:pt x="36977" y="77374"/>
                    <a:pt x="37345" y="77224"/>
                  </a:cubicBezTo>
                  <a:cubicBezTo>
                    <a:pt x="37760" y="77060"/>
                    <a:pt x="38191" y="76922"/>
                    <a:pt x="38635" y="76905"/>
                  </a:cubicBezTo>
                  <a:cubicBezTo>
                    <a:pt x="38924" y="76896"/>
                    <a:pt x="39213" y="76884"/>
                    <a:pt x="39502" y="76884"/>
                  </a:cubicBezTo>
                  <a:cubicBezTo>
                    <a:pt x="39970" y="76884"/>
                    <a:pt x="40436" y="76914"/>
                    <a:pt x="40897" y="77031"/>
                  </a:cubicBezTo>
                  <a:cubicBezTo>
                    <a:pt x="41354" y="77144"/>
                    <a:pt x="41806" y="77240"/>
                    <a:pt x="42246" y="77416"/>
                  </a:cubicBezTo>
                  <a:cubicBezTo>
                    <a:pt x="42824" y="77651"/>
                    <a:pt x="43381" y="77927"/>
                    <a:pt x="43921" y="78241"/>
                  </a:cubicBezTo>
                  <a:cubicBezTo>
                    <a:pt x="44696" y="78694"/>
                    <a:pt x="45383" y="79259"/>
                    <a:pt x="46061" y="79837"/>
                  </a:cubicBezTo>
                  <a:cubicBezTo>
                    <a:pt x="46652" y="80344"/>
                    <a:pt x="47163" y="80939"/>
                    <a:pt x="47779" y="81425"/>
                  </a:cubicBezTo>
                  <a:cubicBezTo>
                    <a:pt x="48126" y="81697"/>
                    <a:pt x="48440" y="82015"/>
                    <a:pt x="48784" y="82300"/>
                  </a:cubicBezTo>
                  <a:cubicBezTo>
                    <a:pt x="49571" y="82945"/>
                    <a:pt x="50422" y="83464"/>
                    <a:pt x="51381" y="83783"/>
                  </a:cubicBezTo>
                  <a:cubicBezTo>
                    <a:pt x="51695" y="83888"/>
                    <a:pt x="52013" y="83996"/>
                    <a:pt x="52357" y="84005"/>
                  </a:cubicBezTo>
                  <a:cubicBezTo>
                    <a:pt x="52558" y="84005"/>
                    <a:pt x="52755" y="84026"/>
                    <a:pt x="52947" y="84093"/>
                  </a:cubicBezTo>
                  <a:cubicBezTo>
                    <a:pt x="53014" y="84114"/>
                    <a:pt x="53090" y="84129"/>
                    <a:pt x="53162" y="84129"/>
                  </a:cubicBezTo>
                  <a:cubicBezTo>
                    <a:pt x="53203" y="84129"/>
                    <a:pt x="53242" y="84124"/>
                    <a:pt x="53278" y="84114"/>
                  </a:cubicBezTo>
                  <a:cubicBezTo>
                    <a:pt x="53626" y="84013"/>
                    <a:pt x="53990" y="84042"/>
                    <a:pt x="54334" y="83967"/>
                  </a:cubicBezTo>
                  <a:cubicBezTo>
                    <a:pt x="54966" y="83829"/>
                    <a:pt x="55578" y="83611"/>
                    <a:pt x="56139" y="83284"/>
                  </a:cubicBezTo>
                  <a:cubicBezTo>
                    <a:pt x="56658" y="82979"/>
                    <a:pt x="57152" y="82631"/>
                    <a:pt x="57609" y="82241"/>
                  </a:cubicBezTo>
                  <a:cubicBezTo>
                    <a:pt x="58049" y="81860"/>
                    <a:pt x="58531" y="81538"/>
                    <a:pt x="58983" y="81178"/>
                  </a:cubicBezTo>
                  <a:cubicBezTo>
                    <a:pt x="59171" y="81027"/>
                    <a:pt x="59406" y="80935"/>
                    <a:pt x="59624" y="80822"/>
                  </a:cubicBezTo>
                  <a:cubicBezTo>
                    <a:pt x="59657" y="80804"/>
                    <a:pt x="59695" y="80796"/>
                    <a:pt x="59735" y="80796"/>
                  </a:cubicBezTo>
                  <a:cubicBezTo>
                    <a:pt x="59830" y="80796"/>
                    <a:pt x="59932" y="80841"/>
                    <a:pt x="59988" y="80909"/>
                  </a:cubicBezTo>
                  <a:cubicBezTo>
                    <a:pt x="60311" y="81316"/>
                    <a:pt x="60574" y="81764"/>
                    <a:pt x="60729" y="82250"/>
                  </a:cubicBezTo>
                  <a:cubicBezTo>
                    <a:pt x="60868" y="82673"/>
                    <a:pt x="60935" y="83117"/>
                    <a:pt x="61010" y="83552"/>
                  </a:cubicBezTo>
                  <a:cubicBezTo>
                    <a:pt x="61039" y="83724"/>
                    <a:pt x="61018" y="83913"/>
                    <a:pt x="60977" y="84084"/>
                  </a:cubicBezTo>
                  <a:cubicBezTo>
                    <a:pt x="60926" y="84281"/>
                    <a:pt x="60910" y="84478"/>
                    <a:pt x="60897" y="84679"/>
                  </a:cubicBezTo>
                  <a:cubicBezTo>
                    <a:pt x="60893" y="84788"/>
                    <a:pt x="60880" y="84901"/>
                    <a:pt x="60847" y="85006"/>
                  </a:cubicBezTo>
                  <a:cubicBezTo>
                    <a:pt x="60713" y="85433"/>
                    <a:pt x="60595" y="85864"/>
                    <a:pt x="60373" y="86254"/>
                  </a:cubicBezTo>
                  <a:cubicBezTo>
                    <a:pt x="60151" y="86639"/>
                    <a:pt x="59934" y="87029"/>
                    <a:pt x="59699" y="87410"/>
                  </a:cubicBezTo>
                  <a:cubicBezTo>
                    <a:pt x="59372" y="87938"/>
                    <a:pt x="59029" y="88461"/>
                    <a:pt x="58694" y="88985"/>
                  </a:cubicBezTo>
                  <a:cubicBezTo>
                    <a:pt x="58631" y="89081"/>
                    <a:pt x="58581" y="89178"/>
                    <a:pt x="58531" y="89278"/>
                  </a:cubicBezTo>
                  <a:cubicBezTo>
                    <a:pt x="58300" y="89735"/>
                    <a:pt x="58053" y="90187"/>
                    <a:pt x="57839" y="90656"/>
                  </a:cubicBezTo>
                  <a:cubicBezTo>
                    <a:pt x="57563" y="91263"/>
                    <a:pt x="57312" y="91888"/>
                    <a:pt x="57190" y="92545"/>
                  </a:cubicBezTo>
                  <a:cubicBezTo>
                    <a:pt x="57115" y="92935"/>
                    <a:pt x="56985" y="93324"/>
                    <a:pt x="57002" y="93730"/>
                  </a:cubicBezTo>
                  <a:cubicBezTo>
                    <a:pt x="57006" y="93818"/>
                    <a:pt x="56993" y="93911"/>
                    <a:pt x="56960" y="93994"/>
                  </a:cubicBezTo>
                  <a:cubicBezTo>
                    <a:pt x="56880" y="94208"/>
                    <a:pt x="56884" y="94430"/>
                    <a:pt x="56880" y="94652"/>
                  </a:cubicBezTo>
                  <a:cubicBezTo>
                    <a:pt x="56880" y="94987"/>
                    <a:pt x="56880" y="95322"/>
                    <a:pt x="56880" y="95657"/>
                  </a:cubicBezTo>
                  <a:cubicBezTo>
                    <a:pt x="56884" y="95971"/>
                    <a:pt x="56859" y="96281"/>
                    <a:pt x="56977" y="96583"/>
                  </a:cubicBezTo>
                  <a:cubicBezTo>
                    <a:pt x="57006" y="96667"/>
                    <a:pt x="57006" y="96763"/>
                    <a:pt x="57002" y="96851"/>
                  </a:cubicBezTo>
                  <a:cubicBezTo>
                    <a:pt x="56981" y="97303"/>
                    <a:pt x="57106" y="97735"/>
                    <a:pt x="57207" y="98166"/>
                  </a:cubicBezTo>
                  <a:cubicBezTo>
                    <a:pt x="57467" y="99251"/>
                    <a:pt x="57814" y="100311"/>
                    <a:pt x="58350" y="101295"/>
                  </a:cubicBezTo>
                  <a:cubicBezTo>
                    <a:pt x="58384" y="101353"/>
                    <a:pt x="58413" y="101412"/>
                    <a:pt x="58443" y="101475"/>
                  </a:cubicBezTo>
                  <a:cubicBezTo>
                    <a:pt x="58677" y="102007"/>
                    <a:pt x="59008" y="102489"/>
                    <a:pt x="59335" y="102966"/>
                  </a:cubicBezTo>
                  <a:cubicBezTo>
                    <a:pt x="59523" y="103238"/>
                    <a:pt x="59733" y="103502"/>
                    <a:pt x="59950" y="103754"/>
                  </a:cubicBezTo>
                  <a:cubicBezTo>
                    <a:pt x="60214" y="104055"/>
                    <a:pt x="60487" y="104352"/>
                    <a:pt x="60771" y="104633"/>
                  </a:cubicBezTo>
                  <a:cubicBezTo>
                    <a:pt x="61056" y="104918"/>
                    <a:pt x="61354" y="105186"/>
                    <a:pt x="61651" y="105458"/>
                  </a:cubicBezTo>
                  <a:cubicBezTo>
                    <a:pt x="61747" y="105546"/>
                    <a:pt x="61856" y="105626"/>
                    <a:pt x="61961" y="105710"/>
                  </a:cubicBezTo>
                  <a:cubicBezTo>
                    <a:pt x="62514" y="106124"/>
                    <a:pt x="63092" y="106497"/>
                    <a:pt x="63682" y="106861"/>
                  </a:cubicBezTo>
                  <a:cubicBezTo>
                    <a:pt x="64373" y="107284"/>
                    <a:pt x="65115" y="107573"/>
                    <a:pt x="65860" y="107871"/>
                  </a:cubicBezTo>
                  <a:cubicBezTo>
                    <a:pt x="66233" y="108022"/>
                    <a:pt x="66614" y="108143"/>
                    <a:pt x="67000" y="108256"/>
                  </a:cubicBezTo>
                  <a:cubicBezTo>
                    <a:pt x="67661" y="108453"/>
                    <a:pt x="68327" y="108625"/>
                    <a:pt x="69023" y="108671"/>
                  </a:cubicBezTo>
                  <a:cubicBezTo>
                    <a:pt x="69085" y="108675"/>
                    <a:pt x="69161" y="108671"/>
                    <a:pt x="69220" y="108696"/>
                  </a:cubicBezTo>
                  <a:cubicBezTo>
                    <a:pt x="69521" y="108813"/>
                    <a:pt x="69835" y="108792"/>
                    <a:pt x="70145" y="108801"/>
                  </a:cubicBezTo>
                  <a:cubicBezTo>
                    <a:pt x="70455" y="108809"/>
                    <a:pt x="70765" y="108796"/>
                    <a:pt x="71075" y="108889"/>
                  </a:cubicBezTo>
                  <a:cubicBezTo>
                    <a:pt x="71160" y="108913"/>
                    <a:pt x="71256" y="108925"/>
                    <a:pt x="71351" y="108925"/>
                  </a:cubicBezTo>
                  <a:cubicBezTo>
                    <a:pt x="71438" y="108925"/>
                    <a:pt x="71525" y="108915"/>
                    <a:pt x="71603" y="108893"/>
                  </a:cubicBezTo>
                  <a:cubicBezTo>
                    <a:pt x="71955" y="108792"/>
                    <a:pt x="72311" y="108809"/>
                    <a:pt x="72667" y="108801"/>
                  </a:cubicBezTo>
                  <a:cubicBezTo>
                    <a:pt x="72998" y="108792"/>
                    <a:pt x="73333" y="108801"/>
                    <a:pt x="73659" y="108688"/>
                  </a:cubicBezTo>
                  <a:cubicBezTo>
                    <a:pt x="73720" y="108667"/>
                    <a:pt x="73786" y="108662"/>
                    <a:pt x="73854" y="108662"/>
                  </a:cubicBezTo>
                  <a:cubicBezTo>
                    <a:pt x="73899" y="108662"/>
                    <a:pt x="73944" y="108664"/>
                    <a:pt x="73990" y="108664"/>
                  </a:cubicBezTo>
                  <a:cubicBezTo>
                    <a:pt x="74012" y="108664"/>
                    <a:pt x="74035" y="108664"/>
                    <a:pt x="74057" y="108662"/>
                  </a:cubicBezTo>
                  <a:cubicBezTo>
                    <a:pt x="74082" y="108625"/>
                    <a:pt x="74120" y="108595"/>
                    <a:pt x="74128" y="108554"/>
                  </a:cubicBezTo>
                  <a:cubicBezTo>
                    <a:pt x="74267" y="108022"/>
                    <a:pt x="74405" y="107485"/>
                    <a:pt x="74530" y="106945"/>
                  </a:cubicBezTo>
                  <a:cubicBezTo>
                    <a:pt x="74564" y="106799"/>
                    <a:pt x="74560" y="106639"/>
                    <a:pt x="74577" y="106489"/>
                  </a:cubicBezTo>
                  <a:lnTo>
                    <a:pt x="74577" y="106489"/>
                  </a:lnTo>
                  <a:cubicBezTo>
                    <a:pt x="74355" y="106518"/>
                    <a:pt x="74137" y="106551"/>
                    <a:pt x="73915" y="106581"/>
                  </a:cubicBezTo>
                  <a:cubicBezTo>
                    <a:pt x="73429" y="106648"/>
                    <a:pt x="72943" y="106744"/>
                    <a:pt x="72453" y="106769"/>
                  </a:cubicBezTo>
                  <a:cubicBezTo>
                    <a:pt x="72058" y="106787"/>
                    <a:pt x="71663" y="106800"/>
                    <a:pt x="71268" y="106800"/>
                  </a:cubicBezTo>
                  <a:cubicBezTo>
                    <a:pt x="70662" y="106800"/>
                    <a:pt x="70056" y="106771"/>
                    <a:pt x="69450" y="106690"/>
                  </a:cubicBezTo>
                  <a:cubicBezTo>
                    <a:pt x="68311" y="106539"/>
                    <a:pt x="67213" y="106262"/>
                    <a:pt x="66154" y="105839"/>
                  </a:cubicBezTo>
                  <a:cubicBezTo>
                    <a:pt x="63846" y="104914"/>
                    <a:pt x="61999" y="103423"/>
                    <a:pt x="60679" y="101303"/>
                  </a:cubicBezTo>
                  <a:cubicBezTo>
                    <a:pt x="59506" y="99418"/>
                    <a:pt x="58924" y="97362"/>
                    <a:pt x="58916" y="95146"/>
                  </a:cubicBezTo>
                  <a:cubicBezTo>
                    <a:pt x="58916" y="94811"/>
                    <a:pt x="58974" y="94480"/>
                    <a:pt x="59000" y="94145"/>
                  </a:cubicBezTo>
                  <a:cubicBezTo>
                    <a:pt x="59033" y="93655"/>
                    <a:pt x="59142" y="93178"/>
                    <a:pt x="59268" y="92700"/>
                  </a:cubicBezTo>
                  <a:cubicBezTo>
                    <a:pt x="59502" y="91833"/>
                    <a:pt x="59871" y="91020"/>
                    <a:pt x="60336" y="90254"/>
                  </a:cubicBezTo>
                  <a:cubicBezTo>
                    <a:pt x="60679" y="89680"/>
                    <a:pt x="61035" y="89115"/>
                    <a:pt x="61391" y="88545"/>
                  </a:cubicBezTo>
                  <a:cubicBezTo>
                    <a:pt x="61722" y="88017"/>
                    <a:pt x="62045" y="87481"/>
                    <a:pt x="62313" y="86916"/>
                  </a:cubicBezTo>
                  <a:cubicBezTo>
                    <a:pt x="62824" y="85848"/>
                    <a:pt x="63096" y="84734"/>
                    <a:pt x="63029" y="83548"/>
                  </a:cubicBezTo>
                  <a:cubicBezTo>
                    <a:pt x="63008" y="83238"/>
                    <a:pt x="62962" y="82924"/>
                    <a:pt x="62907" y="82618"/>
                  </a:cubicBezTo>
                  <a:cubicBezTo>
                    <a:pt x="62732" y="81638"/>
                    <a:pt x="62359" y="80738"/>
                    <a:pt x="61768" y="79929"/>
                  </a:cubicBezTo>
                  <a:cubicBezTo>
                    <a:pt x="61601" y="79699"/>
                    <a:pt x="61404" y="79477"/>
                    <a:pt x="61190" y="79284"/>
                  </a:cubicBezTo>
                  <a:cubicBezTo>
                    <a:pt x="60760" y="78905"/>
                    <a:pt x="60285" y="78709"/>
                    <a:pt x="59772" y="78709"/>
                  </a:cubicBezTo>
                  <a:cubicBezTo>
                    <a:pt x="59527" y="78709"/>
                    <a:pt x="59274" y="78754"/>
                    <a:pt x="59012" y="78845"/>
                  </a:cubicBezTo>
                  <a:cubicBezTo>
                    <a:pt x="58782" y="78924"/>
                    <a:pt x="58560" y="79041"/>
                    <a:pt x="58346" y="79155"/>
                  </a:cubicBezTo>
                  <a:cubicBezTo>
                    <a:pt x="58166" y="79247"/>
                    <a:pt x="57999" y="79356"/>
                    <a:pt x="57827" y="79460"/>
                  </a:cubicBezTo>
                  <a:cubicBezTo>
                    <a:pt x="57203" y="79963"/>
                    <a:pt x="56583" y="80470"/>
                    <a:pt x="55955" y="80972"/>
                  </a:cubicBezTo>
                  <a:cubicBezTo>
                    <a:pt x="55569" y="81282"/>
                    <a:pt x="55150" y="81534"/>
                    <a:pt x="54702" y="81739"/>
                  </a:cubicBezTo>
                  <a:cubicBezTo>
                    <a:pt x="54255" y="81944"/>
                    <a:pt x="53796" y="82027"/>
                    <a:pt x="53329" y="82027"/>
                  </a:cubicBezTo>
                  <a:cubicBezTo>
                    <a:pt x="53045" y="82027"/>
                    <a:pt x="52758" y="81996"/>
                    <a:pt x="52470" y="81944"/>
                  </a:cubicBezTo>
                  <a:cubicBezTo>
                    <a:pt x="51892" y="81835"/>
                    <a:pt x="51377" y="81563"/>
                    <a:pt x="50878" y="81257"/>
                  </a:cubicBezTo>
                  <a:cubicBezTo>
                    <a:pt x="50463" y="81002"/>
                    <a:pt x="50074" y="80700"/>
                    <a:pt x="49693" y="80390"/>
                  </a:cubicBezTo>
                  <a:cubicBezTo>
                    <a:pt x="49123" y="79921"/>
                    <a:pt x="48591" y="79410"/>
                    <a:pt x="48063" y="78895"/>
                  </a:cubicBezTo>
                  <a:cubicBezTo>
                    <a:pt x="47649" y="78489"/>
                    <a:pt x="47226" y="78091"/>
                    <a:pt x="46782" y="77714"/>
                  </a:cubicBezTo>
                  <a:cubicBezTo>
                    <a:pt x="45132" y="76311"/>
                    <a:pt x="43247" y="75402"/>
                    <a:pt x="41115" y="75000"/>
                  </a:cubicBezTo>
                  <a:cubicBezTo>
                    <a:pt x="40559" y="74894"/>
                    <a:pt x="40001" y="74860"/>
                    <a:pt x="39443" y="74860"/>
                  </a:cubicBezTo>
                  <a:cubicBezTo>
                    <a:pt x="39000" y="74860"/>
                    <a:pt x="38556" y="74881"/>
                    <a:pt x="38112" y="74907"/>
                  </a:cubicBezTo>
                  <a:cubicBezTo>
                    <a:pt x="36742" y="75125"/>
                    <a:pt x="35506" y="75649"/>
                    <a:pt x="34409" y="76512"/>
                  </a:cubicBezTo>
                  <a:cubicBezTo>
                    <a:pt x="33534" y="77198"/>
                    <a:pt x="32855" y="78045"/>
                    <a:pt x="32214" y="78937"/>
                  </a:cubicBezTo>
                  <a:cubicBezTo>
                    <a:pt x="31758" y="79573"/>
                    <a:pt x="31356" y="80244"/>
                    <a:pt x="30962" y="80918"/>
                  </a:cubicBezTo>
                  <a:cubicBezTo>
                    <a:pt x="30497" y="81705"/>
                    <a:pt x="30036" y="82497"/>
                    <a:pt x="29563" y="83280"/>
                  </a:cubicBezTo>
                  <a:cubicBezTo>
                    <a:pt x="28851" y="84453"/>
                    <a:pt x="27980" y="85496"/>
                    <a:pt x="26949" y="86401"/>
                  </a:cubicBezTo>
                  <a:cubicBezTo>
                    <a:pt x="26170" y="87083"/>
                    <a:pt x="25307" y="87628"/>
                    <a:pt x="24302" y="87929"/>
                  </a:cubicBezTo>
                  <a:cubicBezTo>
                    <a:pt x="23780" y="88089"/>
                    <a:pt x="23265" y="88170"/>
                    <a:pt x="22755" y="88170"/>
                  </a:cubicBezTo>
                  <a:cubicBezTo>
                    <a:pt x="22022" y="88170"/>
                    <a:pt x="21301" y="88002"/>
                    <a:pt x="20591" y="87661"/>
                  </a:cubicBezTo>
                  <a:cubicBezTo>
                    <a:pt x="20001" y="87381"/>
                    <a:pt x="19469" y="87020"/>
                    <a:pt x="18991" y="86577"/>
                  </a:cubicBezTo>
                  <a:cubicBezTo>
                    <a:pt x="18149" y="85797"/>
                    <a:pt x="17437" y="84914"/>
                    <a:pt x="16822" y="83950"/>
                  </a:cubicBezTo>
                  <a:cubicBezTo>
                    <a:pt x="15816" y="82367"/>
                    <a:pt x="14899" y="80729"/>
                    <a:pt x="14053" y="79054"/>
                  </a:cubicBezTo>
                  <a:cubicBezTo>
                    <a:pt x="13693" y="78338"/>
                    <a:pt x="13387" y="77592"/>
                    <a:pt x="13102" y="76842"/>
                  </a:cubicBezTo>
                  <a:cubicBezTo>
                    <a:pt x="12776" y="75984"/>
                    <a:pt x="12541" y="75096"/>
                    <a:pt x="12415" y="74191"/>
                  </a:cubicBezTo>
                  <a:cubicBezTo>
                    <a:pt x="12286" y="73286"/>
                    <a:pt x="12185" y="72369"/>
                    <a:pt x="12273" y="71452"/>
                  </a:cubicBezTo>
                  <a:cubicBezTo>
                    <a:pt x="12361" y="70501"/>
                    <a:pt x="12432" y="69546"/>
                    <a:pt x="12600" y="68595"/>
                  </a:cubicBezTo>
                  <a:cubicBezTo>
                    <a:pt x="12838" y="67213"/>
                    <a:pt x="13136" y="65839"/>
                    <a:pt x="13400" y="64461"/>
                  </a:cubicBezTo>
                  <a:cubicBezTo>
                    <a:pt x="13529" y="63783"/>
                    <a:pt x="13664" y="63104"/>
                    <a:pt x="13739" y="62417"/>
                  </a:cubicBezTo>
                  <a:cubicBezTo>
                    <a:pt x="13789" y="61952"/>
                    <a:pt x="13873" y="61487"/>
                    <a:pt x="13944" y="61027"/>
                  </a:cubicBezTo>
                  <a:cubicBezTo>
                    <a:pt x="13944" y="61006"/>
                    <a:pt x="13953" y="60981"/>
                    <a:pt x="13953" y="60960"/>
                  </a:cubicBezTo>
                  <a:cubicBezTo>
                    <a:pt x="13961" y="60202"/>
                    <a:pt x="14107" y="59452"/>
                    <a:pt x="14120" y="58690"/>
                  </a:cubicBezTo>
                  <a:cubicBezTo>
                    <a:pt x="14145" y="57240"/>
                    <a:pt x="14158" y="55787"/>
                    <a:pt x="14107" y="54338"/>
                  </a:cubicBezTo>
                  <a:cubicBezTo>
                    <a:pt x="14095" y="54070"/>
                    <a:pt x="14061" y="53802"/>
                    <a:pt x="14036" y="53538"/>
                  </a:cubicBezTo>
                  <a:cubicBezTo>
                    <a:pt x="14028" y="53450"/>
                    <a:pt x="14007" y="53358"/>
                    <a:pt x="14007" y="53270"/>
                  </a:cubicBezTo>
                  <a:cubicBezTo>
                    <a:pt x="14011" y="52641"/>
                    <a:pt x="13898" y="52026"/>
                    <a:pt x="13827" y="51406"/>
                  </a:cubicBezTo>
                  <a:cubicBezTo>
                    <a:pt x="13760" y="50786"/>
                    <a:pt x="13659" y="50170"/>
                    <a:pt x="13542" y="49554"/>
                  </a:cubicBezTo>
                  <a:cubicBezTo>
                    <a:pt x="13358" y="48591"/>
                    <a:pt x="13165" y="47632"/>
                    <a:pt x="12914" y="46681"/>
                  </a:cubicBezTo>
                  <a:cubicBezTo>
                    <a:pt x="12415" y="44780"/>
                    <a:pt x="11808" y="42916"/>
                    <a:pt x="11037" y="41102"/>
                  </a:cubicBezTo>
                  <a:cubicBezTo>
                    <a:pt x="10572" y="40013"/>
                    <a:pt x="10087" y="38937"/>
                    <a:pt x="9534" y="37890"/>
                  </a:cubicBezTo>
                  <a:cubicBezTo>
                    <a:pt x="8817" y="36528"/>
                    <a:pt x="8076" y="35175"/>
                    <a:pt x="7339" y="33823"/>
                  </a:cubicBezTo>
                  <a:cubicBezTo>
                    <a:pt x="6325" y="31959"/>
                    <a:pt x="5320" y="30091"/>
                    <a:pt x="4432" y="28164"/>
                  </a:cubicBezTo>
                  <a:cubicBezTo>
                    <a:pt x="3628" y="26417"/>
                    <a:pt x="2970" y="24616"/>
                    <a:pt x="2531" y="22740"/>
                  </a:cubicBezTo>
                  <a:cubicBezTo>
                    <a:pt x="2371" y="22070"/>
                    <a:pt x="2254" y="21387"/>
                    <a:pt x="2162" y="20704"/>
                  </a:cubicBezTo>
                  <a:cubicBezTo>
                    <a:pt x="2053" y="19946"/>
                    <a:pt x="2057" y="19192"/>
                    <a:pt x="2061" y="18430"/>
                  </a:cubicBezTo>
                  <a:cubicBezTo>
                    <a:pt x="2066" y="17827"/>
                    <a:pt x="2154" y="17228"/>
                    <a:pt x="2246" y="16637"/>
                  </a:cubicBezTo>
                  <a:cubicBezTo>
                    <a:pt x="2589" y="14442"/>
                    <a:pt x="3276" y="12344"/>
                    <a:pt x="4101" y="10292"/>
                  </a:cubicBezTo>
                  <a:cubicBezTo>
                    <a:pt x="4570" y="9131"/>
                    <a:pt x="5090" y="7996"/>
                    <a:pt x="5655" y="6878"/>
                  </a:cubicBezTo>
                  <a:cubicBezTo>
                    <a:pt x="6451" y="5307"/>
                    <a:pt x="7301" y="3762"/>
                    <a:pt x="8239" y="2262"/>
                  </a:cubicBezTo>
                  <a:cubicBezTo>
                    <a:pt x="8591" y="1697"/>
                    <a:pt x="8947" y="1127"/>
                    <a:pt x="9303" y="558"/>
                  </a:cubicBezTo>
                  <a:cubicBezTo>
                    <a:pt x="9115" y="499"/>
                    <a:pt x="8931" y="428"/>
                    <a:pt x="8742" y="386"/>
                  </a:cubicBezTo>
                  <a:cubicBezTo>
                    <a:pt x="8168" y="252"/>
                    <a:pt x="7594" y="130"/>
                    <a:pt x="7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79;p42">
              <a:extLst>
                <a:ext uri="{FF2B5EF4-FFF2-40B4-BE49-F238E27FC236}">
                  <a16:creationId xmlns:a16="http://schemas.microsoft.com/office/drawing/2014/main" id="{D3931EFE-5811-447B-8958-E885D4168645}"/>
                </a:ext>
              </a:extLst>
            </p:cNvPr>
            <p:cNvSpPr/>
            <p:nvPr/>
          </p:nvSpPr>
          <p:spPr>
            <a:xfrm>
              <a:off x="1622125" y="737475"/>
              <a:ext cx="1646425" cy="2261725"/>
            </a:xfrm>
            <a:custGeom>
              <a:avLst/>
              <a:gdLst/>
              <a:ahLst/>
              <a:cxnLst/>
              <a:rect l="l" t="t" r="r" b="b"/>
              <a:pathLst>
                <a:path w="65857" h="90469" extrusionOk="0">
                  <a:moveTo>
                    <a:pt x="63125" y="1"/>
                  </a:moveTo>
                  <a:cubicBezTo>
                    <a:pt x="63042" y="18"/>
                    <a:pt x="62954" y="26"/>
                    <a:pt x="62870" y="55"/>
                  </a:cubicBezTo>
                  <a:cubicBezTo>
                    <a:pt x="62451" y="185"/>
                    <a:pt x="62028" y="319"/>
                    <a:pt x="61613" y="457"/>
                  </a:cubicBezTo>
                  <a:cubicBezTo>
                    <a:pt x="61446" y="516"/>
                    <a:pt x="61257" y="504"/>
                    <a:pt x="61119" y="629"/>
                  </a:cubicBezTo>
                  <a:cubicBezTo>
                    <a:pt x="61228" y="851"/>
                    <a:pt x="61333" y="1073"/>
                    <a:pt x="61450" y="1287"/>
                  </a:cubicBezTo>
                  <a:cubicBezTo>
                    <a:pt x="62150" y="2585"/>
                    <a:pt x="62753" y="3930"/>
                    <a:pt x="63159" y="5354"/>
                  </a:cubicBezTo>
                  <a:cubicBezTo>
                    <a:pt x="63406" y="6233"/>
                    <a:pt x="63590" y="7126"/>
                    <a:pt x="63691" y="8039"/>
                  </a:cubicBezTo>
                  <a:cubicBezTo>
                    <a:pt x="63754" y="8596"/>
                    <a:pt x="63787" y="9149"/>
                    <a:pt x="63791" y="9706"/>
                  </a:cubicBezTo>
                  <a:cubicBezTo>
                    <a:pt x="63800" y="10673"/>
                    <a:pt x="63666" y="11620"/>
                    <a:pt x="63473" y="12562"/>
                  </a:cubicBezTo>
                  <a:cubicBezTo>
                    <a:pt x="63205" y="13856"/>
                    <a:pt x="62757" y="15092"/>
                    <a:pt x="62221" y="16298"/>
                  </a:cubicBezTo>
                  <a:cubicBezTo>
                    <a:pt x="61618" y="17651"/>
                    <a:pt x="60897" y="18933"/>
                    <a:pt x="60106" y="20177"/>
                  </a:cubicBezTo>
                  <a:cubicBezTo>
                    <a:pt x="59113" y="21739"/>
                    <a:pt x="58083" y="23281"/>
                    <a:pt x="57052" y="24822"/>
                  </a:cubicBezTo>
                  <a:cubicBezTo>
                    <a:pt x="56311" y="25936"/>
                    <a:pt x="55590" y="27067"/>
                    <a:pt x="54929" y="28231"/>
                  </a:cubicBezTo>
                  <a:cubicBezTo>
                    <a:pt x="54208" y="29492"/>
                    <a:pt x="53576" y="30799"/>
                    <a:pt x="53090" y="32173"/>
                  </a:cubicBezTo>
                  <a:cubicBezTo>
                    <a:pt x="52763" y="33098"/>
                    <a:pt x="52524" y="34049"/>
                    <a:pt x="52374" y="35021"/>
                  </a:cubicBezTo>
                  <a:cubicBezTo>
                    <a:pt x="52298" y="35490"/>
                    <a:pt x="52261" y="35951"/>
                    <a:pt x="52248" y="36420"/>
                  </a:cubicBezTo>
                  <a:cubicBezTo>
                    <a:pt x="52240" y="36780"/>
                    <a:pt x="52244" y="37136"/>
                    <a:pt x="52240" y="37492"/>
                  </a:cubicBezTo>
                  <a:cubicBezTo>
                    <a:pt x="52231" y="38527"/>
                    <a:pt x="52390" y="39540"/>
                    <a:pt x="52596" y="40545"/>
                  </a:cubicBezTo>
                  <a:cubicBezTo>
                    <a:pt x="52855" y="41815"/>
                    <a:pt x="53216" y="43059"/>
                    <a:pt x="53580" y="44298"/>
                  </a:cubicBezTo>
                  <a:cubicBezTo>
                    <a:pt x="53999" y="45710"/>
                    <a:pt x="54422" y="47121"/>
                    <a:pt x="54732" y="48562"/>
                  </a:cubicBezTo>
                  <a:cubicBezTo>
                    <a:pt x="54937" y="49521"/>
                    <a:pt x="55138" y="50481"/>
                    <a:pt x="55234" y="51456"/>
                  </a:cubicBezTo>
                  <a:cubicBezTo>
                    <a:pt x="55293" y="52034"/>
                    <a:pt x="55377" y="52608"/>
                    <a:pt x="55448" y="53186"/>
                  </a:cubicBezTo>
                  <a:cubicBezTo>
                    <a:pt x="55465" y="53341"/>
                    <a:pt x="55469" y="53496"/>
                    <a:pt x="55473" y="53651"/>
                  </a:cubicBezTo>
                  <a:cubicBezTo>
                    <a:pt x="55536" y="55260"/>
                    <a:pt x="55540" y="56868"/>
                    <a:pt x="55477" y="58476"/>
                  </a:cubicBezTo>
                  <a:cubicBezTo>
                    <a:pt x="55465" y="58698"/>
                    <a:pt x="55435" y="58920"/>
                    <a:pt x="55410" y="59142"/>
                  </a:cubicBezTo>
                  <a:cubicBezTo>
                    <a:pt x="55402" y="59230"/>
                    <a:pt x="55381" y="59318"/>
                    <a:pt x="55377" y="59406"/>
                  </a:cubicBezTo>
                  <a:cubicBezTo>
                    <a:pt x="55327" y="60545"/>
                    <a:pt x="55130" y="61668"/>
                    <a:pt x="54912" y="62786"/>
                  </a:cubicBezTo>
                  <a:cubicBezTo>
                    <a:pt x="54497" y="64935"/>
                    <a:pt x="53902" y="67038"/>
                    <a:pt x="53023" y="69052"/>
                  </a:cubicBezTo>
                  <a:cubicBezTo>
                    <a:pt x="52378" y="70531"/>
                    <a:pt x="51603" y="71934"/>
                    <a:pt x="50610" y="73216"/>
                  </a:cubicBezTo>
                  <a:cubicBezTo>
                    <a:pt x="49701" y="74388"/>
                    <a:pt x="48667" y="75431"/>
                    <a:pt x="47435" y="76265"/>
                  </a:cubicBezTo>
                  <a:cubicBezTo>
                    <a:pt x="46133" y="77153"/>
                    <a:pt x="44709" y="77781"/>
                    <a:pt x="43163" y="78116"/>
                  </a:cubicBezTo>
                  <a:cubicBezTo>
                    <a:pt x="42419" y="78275"/>
                    <a:pt x="41668" y="78377"/>
                    <a:pt x="40911" y="78377"/>
                  </a:cubicBezTo>
                  <a:cubicBezTo>
                    <a:pt x="40731" y="78377"/>
                    <a:pt x="40550" y="78371"/>
                    <a:pt x="40369" y="78359"/>
                  </a:cubicBezTo>
                  <a:cubicBezTo>
                    <a:pt x="38996" y="78267"/>
                    <a:pt x="37685" y="77924"/>
                    <a:pt x="36478" y="77237"/>
                  </a:cubicBezTo>
                  <a:cubicBezTo>
                    <a:pt x="35683" y="76780"/>
                    <a:pt x="34937" y="76252"/>
                    <a:pt x="34217" y="75687"/>
                  </a:cubicBezTo>
                  <a:cubicBezTo>
                    <a:pt x="33371" y="75029"/>
                    <a:pt x="32529" y="74363"/>
                    <a:pt x="31628" y="73777"/>
                  </a:cubicBezTo>
                  <a:cubicBezTo>
                    <a:pt x="30954" y="73337"/>
                    <a:pt x="30246" y="72964"/>
                    <a:pt x="29467" y="72730"/>
                  </a:cubicBezTo>
                  <a:cubicBezTo>
                    <a:pt x="28890" y="72555"/>
                    <a:pt x="28313" y="72467"/>
                    <a:pt x="27735" y="72467"/>
                  </a:cubicBezTo>
                  <a:cubicBezTo>
                    <a:pt x="27193" y="72467"/>
                    <a:pt x="26649" y="72544"/>
                    <a:pt x="26104" y="72700"/>
                  </a:cubicBezTo>
                  <a:cubicBezTo>
                    <a:pt x="25324" y="72918"/>
                    <a:pt x="24604" y="73274"/>
                    <a:pt x="23921" y="73702"/>
                  </a:cubicBezTo>
                  <a:cubicBezTo>
                    <a:pt x="23142" y="74187"/>
                    <a:pt x="22413" y="74740"/>
                    <a:pt x="21722" y="75343"/>
                  </a:cubicBezTo>
                  <a:cubicBezTo>
                    <a:pt x="21031" y="75942"/>
                    <a:pt x="20344" y="76550"/>
                    <a:pt x="19645" y="77140"/>
                  </a:cubicBezTo>
                  <a:cubicBezTo>
                    <a:pt x="18841" y="77819"/>
                    <a:pt x="17969" y="78405"/>
                    <a:pt x="17035" y="78887"/>
                  </a:cubicBezTo>
                  <a:cubicBezTo>
                    <a:pt x="16780" y="79021"/>
                    <a:pt x="16516" y="79151"/>
                    <a:pt x="16231" y="79209"/>
                  </a:cubicBezTo>
                  <a:cubicBezTo>
                    <a:pt x="16194" y="79239"/>
                    <a:pt x="16164" y="79276"/>
                    <a:pt x="16127" y="79289"/>
                  </a:cubicBezTo>
                  <a:cubicBezTo>
                    <a:pt x="15297" y="79630"/>
                    <a:pt x="14441" y="79844"/>
                    <a:pt x="13541" y="79844"/>
                  </a:cubicBezTo>
                  <a:cubicBezTo>
                    <a:pt x="13491" y="79844"/>
                    <a:pt x="13441" y="79843"/>
                    <a:pt x="13391" y="79842"/>
                  </a:cubicBezTo>
                  <a:cubicBezTo>
                    <a:pt x="12349" y="79817"/>
                    <a:pt x="11427" y="79473"/>
                    <a:pt x="10640" y="78782"/>
                  </a:cubicBezTo>
                  <a:cubicBezTo>
                    <a:pt x="10388" y="78564"/>
                    <a:pt x="10162" y="78317"/>
                    <a:pt x="9915" y="78091"/>
                  </a:cubicBezTo>
                  <a:cubicBezTo>
                    <a:pt x="9685" y="77877"/>
                    <a:pt x="9454" y="77664"/>
                    <a:pt x="9211" y="77475"/>
                  </a:cubicBezTo>
                  <a:cubicBezTo>
                    <a:pt x="9035" y="77341"/>
                    <a:pt x="8839" y="77228"/>
                    <a:pt x="8638" y="77132"/>
                  </a:cubicBezTo>
                  <a:cubicBezTo>
                    <a:pt x="8337" y="76991"/>
                    <a:pt x="8020" y="76910"/>
                    <a:pt x="7695" y="76910"/>
                  </a:cubicBezTo>
                  <a:cubicBezTo>
                    <a:pt x="7576" y="76910"/>
                    <a:pt x="7456" y="76921"/>
                    <a:pt x="7335" y="76943"/>
                  </a:cubicBezTo>
                  <a:cubicBezTo>
                    <a:pt x="6916" y="77023"/>
                    <a:pt x="6518" y="77161"/>
                    <a:pt x="6154" y="77392"/>
                  </a:cubicBezTo>
                  <a:cubicBezTo>
                    <a:pt x="5538" y="77777"/>
                    <a:pt x="5040" y="78280"/>
                    <a:pt x="4679" y="78912"/>
                  </a:cubicBezTo>
                  <a:cubicBezTo>
                    <a:pt x="4403" y="79402"/>
                    <a:pt x="4181" y="79913"/>
                    <a:pt x="4018" y="80445"/>
                  </a:cubicBezTo>
                  <a:cubicBezTo>
                    <a:pt x="3829" y="81065"/>
                    <a:pt x="3653" y="81689"/>
                    <a:pt x="3477" y="82309"/>
                  </a:cubicBezTo>
                  <a:cubicBezTo>
                    <a:pt x="2975" y="84102"/>
                    <a:pt x="2124" y="85702"/>
                    <a:pt x="893" y="87096"/>
                  </a:cubicBezTo>
                  <a:cubicBezTo>
                    <a:pt x="600" y="87431"/>
                    <a:pt x="298" y="87758"/>
                    <a:pt x="1" y="88089"/>
                  </a:cubicBezTo>
                  <a:cubicBezTo>
                    <a:pt x="80" y="88462"/>
                    <a:pt x="114" y="88835"/>
                    <a:pt x="114" y="89211"/>
                  </a:cubicBezTo>
                  <a:cubicBezTo>
                    <a:pt x="114" y="89500"/>
                    <a:pt x="122" y="89789"/>
                    <a:pt x="139" y="90078"/>
                  </a:cubicBezTo>
                  <a:cubicBezTo>
                    <a:pt x="143" y="90208"/>
                    <a:pt x="177" y="90338"/>
                    <a:pt x="198" y="90468"/>
                  </a:cubicBezTo>
                  <a:cubicBezTo>
                    <a:pt x="382" y="90447"/>
                    <a:pt x="533" y="90359"/>
                    <a:pt x="663" y="90229"/>
                  </a:cubicBezTo>
                  <a:cubicBezTo>
                    <a:pt x="1073" y="89819"/>
                    <a:pt x="1488" y="89413"/>
                    <a:pt x="1902" y="89006"/>
                  </a:cubicBezTo>
                  <a:cubicBezTo>
                    <a:pt x="2594" y="88332"/>
                    <a:pt x="3159" y="87565"/>
                    <a:pt x="3662" y="86744"/>
                  </a:cubicBezTo>
                  <a:cubicBezTo>
                    <a:pt x="4223" y="85827"/>
                    <a:pt x="4684" y="84860"/>
                    <a:pt x="5065" y="83859"/>
                  </a:cubicBezTo>
                  <a:cubicBezTo>
                    <a:pt x="5387" y="83004"/>
                    <a:pt x="5630" y="82125"/>
                    <a:pt x="5882" y="81245"/>
                  </a:cubicBezTo>
                  <a:cubicBezTo>
                    <a:pt x="6016" y="80772"/>
                    <a:pt x="6187" y="80315"/>
                    <a:pt x="6413" y="79880"/>
                  </a:cubicBezTo>
                  <a:cubicBezTo>
                    <a:pt x="6552" y="79616"/>
                    <a:pt x="6761" y="79415"/>
                    <a:pt x="6991" y="79239"/>
                  </a:cubicBezTo>
                  <a:cubicBezTo>
                    <a:pt x="7162" y="79111"/>
                    <a:pt x="7353" y="79034"/>
                    <a:pt x="7566" y="79034"/>
                  </a:cubicBezTo>
                  <a:cubicBezTo>
                    <a:pt x="7604" y="79034"/>
                    <a:pt x="7643" y="79037"/>
                    <a:pt x="7683" y="79042"/>
                  </a:cubicBezTo>
                  <a:cubicBezTo>
                    <a:pt x="7888" y="79071"/>
                    <a:pt x="8068" y="79163"/>
                    <a:pt x="8219" y="79302"/>
                  </a:cubicBezTo>
                  <a:cubicBezTo>
                    <a:pt x="8386" y="79448"/>
                    <a:pt x="8545" y="79607"/>
                    <a:pt x="8696" y="79771"/>
                  </a:cubicBezTo>
                  <a:cubicBezTo>
                    <a:pt x="9098" y="80194"/>
                    <a:pt x="9563" y="80537"/>
                    <a:pt x="10041" y="80868"/>
                  </a:cubicBezTo>
                  <a:cubicBezTo>
                    <a:pt x="10430" y="81136"/>
                    <a:pt x="10845" y="81346"/>
                    <a:pt x="11297" y="81480"/>
                  </a:cubicBezTo>
                  <a:cubicBezTo>
                    <a:pt x="11961" y="81679"/>
                    <a:pt x="12720" y="81861"/>
                    <a:pt x="13404" y="81861"/>
                  </a:cubicBezTo>
                  <a:cubicBezTo>
                    <a:pt x="13466" y="81861"/>
                    <a:pt x="13527" y="81860"/>
                    <a:pt x="13588" y="81856"/>
                  </a:cubicBezTo>
                  <a:cubicBezTo>
                    <a:pt x="13990" y="81836"/>
                    <a:pt x="14388" y="81873"/>
                    <a:pt x="14782" y="81748"/>
                  </a:cubicBezTo>
                  <a:cubicBezTo>
                    <a:pt x="14991" y="81681"/>
                    <a:pt x="15222" y="81702"/>
                    <a:pt x="15444" y="81647"/>
                  </a:cubicBezTo>
                  <a:cubicBezTo>
                    <a:pt x="16357" y="81421"/>
                    <a:pt x="17228" y="81098"/>
                    <a:pt x="18066" y="80667"/>
                  </a:cubicBezTo>
                  <a:cubicBezTo>
                    <a:pt x="19046" y="80169"/>
                    <a:pt x="19934" y="79536"/>
                    <a:pt x="20767" y="78828"/>
                  </a:cubicBezTo>
                  <a:cubicBezTo>
                    <a:pt x="21274" y="78397"/>
                    <a:pt x="21815" y="77995"/>
                    <a:pt x="22263" y="77492"/>
                  </a:cubicBezTo>
                  <a:cubicBezTo>
                    <a:pt x="22309" y="77446"/>
                    <a:pt x="22359" y="77400"/>
                    <a:pt x="22413" y="77362"/>
                  </a:cubicBezTo>
                  <a:cubicBezTo>
                    <a:pt x="22841" y="77077"/>
                    <a:pt x="23197" y="76705"/>
                    <a:pt x="23603" y="76395"/>
                  </a:cubicBezTo>
                  <a:cubicBezTo>
                    <a:pt x="24277" y="75875"/>
                    <a:pt x="24968" y="75389"/>
                    <a:pt x="25735" y="75021"/>
                  </a:cubicBezTo>
                  <a:cubicBezTo>
                    <a:pt x="25957" y="74916"/>
                    <a:pt x="26187" y="74832"/>
                    <a:pt x="26418" y="74744"/>
                  </a:cubicBezTo>
                  <a:cubicBezTo>
                    <a:pt x="26816" y="74594"/>
                    <a:pt x="27230" y="74514"/>
                    <a:pt x="27653" y="74493"/>
                  </a:cubicBezTo>
                  <a:cubicBezTo>
                    <a:pt x="27685" y="74492"/>
                    <a:pt x="27717" y="74491"/>
                    <a:pt x="27749" y="74491"/>
                  </a:cubicBezTo>
                  <a:cubicBezTo>
                    <a:pt x="28304" y="74491"/>
                    <a:pt x="28830" y="74661"/>
                    <a:pt x="29329" y="74883"/>
                  </a:cubicBezTo>
                  <a:cubicBezTo>
                    <a:pt x="29940" y="75155"/>
                    <a:pt x="30535" y="75461"/>
                    <a:pt x="31075" y="75867"/>
                  </a:cubicBezTo>
                  <a:cubicBezTo>
                    <a:pt x="31574" y="76240"/>
                    <a:pt x="32080" y="76604"/>
                    <a:pt x="32583" y="76977"/>
                  </a:cubicBezTo>
                  <a:cubicBezTo>
                    <a:pt x="33102" y="77358"/>
                    <a:pt x="33613" y="77752"/>
                    <a:pt x="34141" y="78125"/>
                  </a:cubicBezTo>
                  <a:cubicBezTo>
                    <a:pt x="34594" y="78447"/>
                    <a:pt x="35075" y="78732"/>
                    <a:pt x="35549" y="79025"/>
                  </a:cubicBezTo>
                  <a:cubicBezTo>
                    <a:pt x="36202" y="79427"/>
                    <a:pt x="36910" y="79683"/>
                    <a:pt x="37622" y="79942"/>
                  </a:cubicBezTo>
                  <a:cubicBezTo>
                    <a:pt x="38150" y="80035"/>
                    <a:pt x="38644" y="80256"/>
                    <a:pt x="39188" y="80265"/>
                  </a:cubicBezTo>
                  <a:cubicBezTo>
                    <a:pt x="39255" y="80265"/>
                    <a:pt x="39322" y="80286"/>
                    <a:pt x="39385" y="80311"/>
                  </a:cubicBezTo>
                  <a:cubicBezTo>
                    <a:pt x="39553" y="80378"/>
                    <a:pt x="39733" y="80378"/>
                    <a:pt x="39913" y="80378"/>
                  </a:cubicBezTo>
                  <a:cubicBezTo>
                    <a:pt x="40258" y="80380"/>
                    <a:pt x="40604" y="80381"/>
                    <a:pt x="40950" y="80381"/>
                  </a:cubicBezTo>
                  <a:cubicBezTo>
                    <a:pt x="41295" y="80381"/>
                    <a:pt x="41641" y="80380"/>
                    <a:pt x="41986" y="80378"/>
                  </a:cubicBezTo>
                  <a:cubicBezTo>
                    <a:pt x="42035" y="80378"/>
                    <a:pt x="42085" y="80380"/>
                    <a:pt x="42134" y="80380"/>
                  </a:cubicBezTo>
                  <a:cubicBezTo>
                    <a:pt x="42200" y="80380"/>
                    <a:pt x="42264" y="80376"/>
                    <a:pt x="42321" y="80357"/>
                  </a:cubicBezTo>
                  <a:cubicBezTo>
                    <a:pt x="42702" y="80223"/>
                    <a:pt x="43121" y="80277"/>
                    <a:pt x="43498" y="80127"/>
                  </a:cubicBezTo>
                  <a:cubicBezTo>
                    <a:pt x="44210" y="80026"/>
                    <a:pt x="44876" y="79787"/>
                    <a:pt x="45546" y="79532"/>
                  </a:cubicBezTo>
                  <a:cubicBezTo>
                    <a:pt x="46154" y="79302"/>
                    <a:pt x="46719" y="78996"/>
                    <a:pt x="47301" y="78711"/>
                  </a:cubicBezTo>
                  <a:cubicBezTo>
                    <a:pt x="47762" y="78489"/>
                    <a:pt x="48198" y="78208"/>
                    <a:pt x="48625" y="77928"/>
                  </a:cubicBezTo>
                  <a:cubicBezTo>
                    <a:pt x="48994" y="77685"/>
                    <a:pt x="49354" y="77421"/>
                    <a:pt x="49718" y="77165"/>
                  </a:cubicBezTo>
                  <a:cubicBezTo>
                    <a:pt x="49785" y="77019"/>
                    <a:pt x="49894" y="76902"/>
                    <a:pt x="50032" y="76826"/>
                  </a:cubicBezTo>
                  <a:cubicBezTo>
                    <a:pt x="50250" y="76705"/>
                    <a:pt x="50422" y="76529"/>
                    <a:pt x="50594" y="76357"/>
                  </a:cubicBezTo>
                  <a:cubicBezTo>
                    <a:pt x="50887" y="76051"/>
                    <a:pt x="51218" y="75779"/>
                    <a:pt x="51435" y="75406"/>
                  </a:cubicBezTo>
                  <a:cubicBezTo>
                    <a:pt x="51490" y="75314"/>
                    <a:pt x="51586" y="75243"/>
                    <a:pt x="51662" y="75163"/>
                  </a:cubicBezTo>
                  <a:cubicBezTo>
                    <a:pt x="51863" y="74954"/>
                    <a:pt x="52047" y="74732"/>
                    <a:pt x="52219" y="74497"/>
                  </a:cubicBezTo>
                  <a:cubicBezTo>
                    <a:pt x="52813" y="73689"/>
                    <a:pt x="53391" y="72872"/>
                    <a:pt x="53861" y="71984"/>
                  </a:cubicBezTo>
                  <a:cubicBezTo>
                    <a:pt x="53902" y="71905"/>
                    <a:pt x="53949" y="71829"/>
                    <a:pt x="53999" y="71754"/>
                  </a:cubicBezTo>
                  <a:cubicBezTo>
                    <a:pt x="54250" y="71381"/>
                    <a:pt x="54439" y="70975"/>
                    <a:pt x="54614" y="70569"/>
                  </a:cubicBezTo>
                  <a:cubicBezTo>
                    <a:pt x="54937" y="69836"/>
                    <a:pt x="55247" y="69094"/>
                    <a:pt x="55532" y="68344"/>
                  </a:cubicBezTo>
                  <a:cubicBezTo>
                    <a:pt x="55758" y="67741"/>
                    <a:pt x="55951" y="67121"/>
                    <a:pt x="56143" y="66506"/>
                  </a:cubicBezTo>
                  <a:cubicBezTo>
                    <a:pt x="56244" y="66192"/>
                    <a:pt x="56294" y="65856"/>
                    <a:pt x="56403" y="65542"/>
                  </a:cubicBezTo>
                  <a:cubicBezTo>
                    <a:pt x="56520" y="65203"/>
                    <a:pt x="56554" y="64847"/>
                    <a:pt x="56646" y="64504"/>
                  </a:cubicBezTo>
                  <a:cubicBezTo>
                    <a:pt x="56763" y="64055"/>
                    <a:pt x="56855" y="63595"/>
                    <a:pt x="56947" y="63138"/>
                  </a:cubicBezTo>
                  <a:cubicBezTo>
                    <a:pt x="57002" y="62878"/>
                    <a:pt x="57061" y="62615"/>
                    <a:pt x="57086" y="62351"/>
                  </a:cubicBezTo>
                  <a:cubicBezTo>
                    <a:pt x="57132" y="61911"/>
                    <a:pt x="57278" y="61480"/>
                    <a:pt x="57241" y="61031"/>
                  </a:cubicBezTo>
                  <a:cubicBezTo>
                    <a:pt x="57241" y="60985"/>
                    <a:pt x="57249" y="60939"/>
                    <a:pt x="57270" y="60897"/>
                  </a:cubicBezTo>
                  <a:cubicBezTo>
                    <a:pt x="57375" y="60667"/>
                    <a:pt x="57358" y="60420"/>
                    <a:pt x="57362" y="60173"/>
                  </a:cubicBezTo>
                  <a:cubicBezTo>
                    <a:pt x="57366" y="60039"/>
                    <a:pt x="57345" y="59896"/>
                    <a:pt x="57387" y="59775"/>
                  </a:cubicBezTo>
                  <a:cubicBezTo>
                    <a:pt x="57517" y="59406"/>
                    <a:pt x="57488" y="59025"/>
                    <a:pt x="57496" y="58648"/>
                  </a:cubicBezTo>
                  <a:cubicBezTo>
                    <a:pt x="57505" y="58338"/>
                    <a:pt x="57484" y="58028"/>
                    <a:pt x="57597" y="57722"/>
                  </a:cubicBezTo>
                  <a:cubicBezTo>
                    <a:pt x="57643" y="57601"/>
                    <a:pt x="57626" y="57459"/>
                    <a:pt x="57626" y="57325"/>
                  </a:cubicBezTo>
                  <a:cubicBezTo>
                    <a:pt x="57626" y="56474"/>
                    <a:pt x="57626" y="55628"/>
                    <a:pt x="57626" y="54778"/>
                  </a:cubicBezTo>
                  <a:cubicBezTo>
                    <a:pt x="57626" y="54644"/>
                    <a:pt x="57639" y="54501"/>
                    <a:pt x="57597" y="54380"/>
                  </a:cubicBezTo>
                  <a:cubicBezTo>
                    <a:pt x="57475" y="54053"/>
                    <a:pt x="57505" y="53718"/>
                    <a:pt x="57496" y="53387"/>
                  </a:cubicBezTo>
                  <a:cubicBezTo>
                    <a:pt x="57492" y="53186"/>
                    <a:pt x="57509" y="52985"/>
                    <a:pt x="57488" y="52784"/>
                  </a:cubicBezTo>
                  <a:cubicBezTo>
                    <a:pt x="57463" y="52541"/>
                    <a:pt x="57396" y="52303"/>
                    <a:pt x="57371" y="52064"/>
                  </a:cubicBezTo>
                  <a:cubicBezTo>
                    <a:pt x="57345" y="51817"/>
                    <a:pt x="57350" y="51574"/>
                    <a:pt x="57337" y="51327"/>
                  </a:cubicBezTo>
                  <a:cubicBezTo>
                    <a:pt x="57337" y="51285"/>
                    <a:pt x="57316" y="51239"/>
                    <a:pt x="57304" y="51197"/>
                  </a:cubicBezTo>
                  <a:cubicBezTo>
                    <a:pt x="57291" y="51155"/>
                    <a:pt x="57262" y="51113"/>
                    <a:pt x="57262" y="51071"/>
                  </a:cubicBezTo>
                  <a:cubicBezTo>
                    <a:pt x="57253" y="50690"/>
                    <a:pt x="57136" y="50326"/>
                    <a:pt x="57094" y="49953"/>
                  </a:cubicBezTo>
                  <a:cubicBezTo>
                    <a:pt x="57052" y="49576"/>
                    <a:pt x="56977" y="49207"/>
                    <a:pt x="56910" y="48834"/>
                  </a:cubicBezTo>
                  <a:cubicBezTo>
                    <a:pt x="56839" y="48445"/>
                    <a:pt x="56742" y="48055"/>
                    <a:pt x="56654" y="47666"/>
                  </a:cubicBezTo>
                  <a:cubicBezTo>
                    <a:pt x="56483" y="46908"/>
                    <a:pt x="56269" y="46158"/>
                    <a:pt x="56039" y="45412"/>
                  </a:cubicBezTo>
                  <a:cubicBezTo>
                    <a:pt x="55833" y="44734"/>
                    <a:pt x="55611" y="44055"/>
                    <a:pt x="55414" y="43368"/>
                  </a:cubicBezTo>
                  <a:cubicBezTo>
                    <a:pt x="55314" y="43004"/>
                    <a:pt x="55184" y="42648"/>
                    <a:pt x="55105" y="42279"/>
                  </a:cubicBezTo>
                  <a:cubicBezTo>
                    <a:pt x="54912" y="41392"/>
                    <a:pt x="54589" y="40529"/>
                    <a:pt x="54518" y="39611"/>
                  </a:cubicBezTo>
                  <a:cubicBezTo>
                    <a:pt x="54409" y="39381"/>
                    <a:pt x="54418" y="39138"/>
                    <a:pt x="54405" y="38891"/>
                  </a:cubicBezTo>
                  <a:cubicBezTo>
                    <a:pt x="54401" y="38782"/>
                    <a:pt x="54363" y="38673"/>
                    <a:pt x="54346" y="38564"/>
                  </a:cubicBezTo>
                  <a:cubicBezTo>
                    <a:pt x="54321" y="38409"/>
                    <a:pt x="54292" y="38259"/>
                    <a:pt x="54284" y="38104"/>
                  </a:cubicBezTo>
                  <a:cubicBezTo>
                    <a:pt x="54275" y="37903"/>
                    <a:pt x="54275" y="37701"/>
                    <a:pt x="54279" y="37500"/>
                  </a:cubicBezTo>
                  <a:cubicBezTo>
                    <a:pt x="54300" y="36876"/>
                    <a:pt x="54208" y="36248"/>
                    <a:pt x="54401" y="35637"/>
                  </a:cubicBezTo>
                  <a:cubicBezTo>
                    <a:pt x="54426" y="35557"/>
                    <a:pt x="54409" y="35461"/>
                    <a:pt x="54413" y="35373"/>
                  </a:cubicBezTo>
                  <a:cubicBezTo>
                    <a:pt x="54418" y="35281"/>
                    <a:pt x="54409" y="35188"/>
                    <a:pt x="54434" y="35105"/>
                  </a:cubicBezTo>
                  <a:cubicBezTo>
                    <a:pt x="54547" y="34719"/>
                    <a:pt x="54594" y="34321"/>
                    <a:pt x="54690" y="33932"/>
                  </a:cubicBezTo>
                  <a:cubicBezTo>
                    <a:pt x="54929" y="32981"/>
                    <a:pt x="55251" y="32055"/>
                    <a:pt x="55691" y="31176"/>
                  </a:cubicBezTo>
                  <a:cubicBezTo>
                    <a:pt x="55972" y="30619"/>
                    <a:pt x="56252" y="30062"/>
                    <a:pt x="56533" y="29500"/>
                  </a:cubicBezTo>
                  <a:cubicBezTo>
                    <a:pt x="56604" y="29362"/>
                    <a:pt x="56671" y="29220"/>
                    <a:pt x="56751" y="29086"/>
                  </a:cubicBezTo>
                  <a:cubicBezTo>
                    <a:pt x="56989" y="28684"/>
                    <a:pt x="57232" y="28286"/>
                    <a:pt x="57475" y="27888"/>
                  </a:cubicBezTo>
                  <a:cubicBezTo>
                    <a:pt x="57676" y="27565"/>
                    <a:pt x="57865" y="27239"/>
                    <a:pt x="58074" y="26920"/>
                  </a:cubicBezTo>
                  <a:cubicBezTo>
                    <a:pt x="58669" y="26032"/>
                    <a:pt x="59264" y="25144"/>
                    <a:pt x="59871" y="24265"/>
                  </a:cubicBezTo>
                  <a:cubicBezTo>
                    <a:pt x="60746" y="23004"/>
                    <a:pt x="61597" y="21722"/>
                    <a:pt x="62372" y="20395"/>
                  </a:cubicBezTo>
                  <a:cubicBezTo>
                    <a:pt x="62774" y="19699"/>
                    <a:pt x="63193" y="19017"/>
                    <a:pt x="63544" y="18292"/>
                  </a:cubicBezTo>
                  <a:cubicBezTo>
                    <a:pt x="63649" y="18074"/>
                    <a:pt x="63762" y="17852"/>
                    <a:pt x="63871" y="17634"/>
                  </a:cubicBezTo>
                  <a:cubicBezTo>
                    <a:pt x="64214" y="16956"/>
                    <a:pt x="64470" y="16244"/>
                    <a:pt x="64742" y="15536"/>
                  </a:cubicBezTo>
                  <a:cubicBezTo>
                    <a:pt x="65031" y="14786"/>
                    <a:pt x="65228" y="14011"/>
                    <a:pt x="65404" y="13228"/>
                  </a:cubicBezTo>
                  <a:cubicBezTo>
                    <a:pt x="65525" y="12688"/>
                    <a:pt x="65685" y="12152"/>
                    <a:pt x="65680" y="11590"/>
                  </a:cubicBezTo>
                  <a:cubicBezTo>
                    <a:pt x="65680" y="11544"/>
                    <a:pt x="65689" y="11498"/>
                    <a:pt x="65706" y="11461"/>
                  </a:cubicBezTo>
                  <a:cubicBezTo>
                    <a:pt x="65827" y="11184"/>
                    <a:pt x="65802" y="10891"/>
                    <a:pt x="65802" y="10602"/>
                  </a:cubicBezTo>
                  <a:cubicBezTo>
                    <a:pt x="65806" y="10154"/>
                    <a:pt x="65814" y="9706"/>
                    <a:pt x="65806" y="9262"/>
                  </a:cubicBezTo>
                  <a:cubicBezTo>
                    <a:pt x="65798" y="8772"/>
                    <a:pt x="65856" y="8277"/>
                    <a:pt x="65689" y="7804"/>
                  </a:cubicBezTo>
                  <a:cubicBezTo>
                    <a:pt x="65680" y="7783"/>
                    <a:pt x="65680" y="7758"/>
                    <a:pt x="65680" y="7737"/>
                  </a:cubicBezTo>
                  <a:cubicBezTo>
                    <a:pt x="65706" y="7352"/>
                    <a:pt x="65618" y="6983"/>
                    <a:pt x="65538" y="6615"/>
                  </a:cubicBezTo>
                  <a:cubicBezTo>
                    <a:pt x="65458" y="6246"/>
                    <a:pt x="65387" y="5873"/>
                    <a:pt x="65312" y="5505"/>
                  </a:cubicBezTo>
                  <a:cubicBezTo>
                    <a:pt x="65216" y="5048"/>
                    <a:pt x="65027" y="4617"/>
                    <a:pt x="64939" y="4156"/>
                  </a:cubicBezTo>
                  <a:cubicBezTo>
                    <a:pt x="64914" y="4001"/>
                    <a:pt x="64855" y="3854"/>
                    <a:pt x="64788" y="3712"/>
                  </a:cubicBezTo>
                  <a:cubicBezTo>
                    <a:pt x="64541" y="3163"/>
                    <a:pt x="64365" y="2589"/>
                    <a:pt x="64118" y="2041"/>
                  </a:cubicBezTo>
                  <a:cubicBezTo>
                    <a:pt x="63829" y="1408"/>
                    <a:pt x="63561" y="776"/>
                    <a:pt x="63184" y="194"/>
                  </a:cubicBezTo>
                  <a:cubicBezTo>
                    <a:pt x="63151" y="139"/>
                    <a:pt x="63146" y="68"/>
                    <a:pt x="6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80;p42">
              <a:extLst>
                <a:ext uri="{FF2B5EF4-FFF2-40B4-BE49-F238E27FC236}">
                  <a16:creationId xmlns:a16="http://schemas.microsoft.com/office/drawing/2014/main" id="{D78178D2-62CB-4EB2-A2BA-4D05449D4EED}"/>
                </a:ext>
              </a:extLst>
            </p:cNvPr>
            <p:cNvSpPr/>
            <p:nvPr/>
          </p:nvSpPr>
          <p:spPr>
            <a:xfrm>
              <a:off x="1900975" y="3504375"/>
              <a:ext cx="1778575" cy="1517950"/>
            </a:xfrm>
            <a:custGeom>
              <a:avLst/>
              <a:gdLst/>
              <a:ahLst/>
              <a:cxnLst/>
              <a:rect l="l" t="t" r="r" b="b"/>
              <a:pathLst>
                <a:path w="71143" h="60718" extrusionOk="0">
                  <a:moveTo>
                    <a:pt x="25401" y="1"/>
                  </a:moveTo>
                  <a:cubicBezTo>
                    <a:pt x="25134" y="1"/>
                    <a:pt x="24867" y="19"/>
                    <a:pt x="24604" y="102"/>
                  </a:cubicBezTo>
                  <a:cubicBezTo>
                    <a:pt x="24542" y="125"/>
                    <a:pt x="24470" y="127"/>
                    <a:pt x="24400" y="127"/>
                  </a:cubicBezTo>
                  <a:cubicBezTo>
                    <a:pt x="24380" y="127"/>
                    <a:pt x="24360" y="127"/>
                    <a:pt x="24340" y="127"/>
                  </a:cubicBezTo>
                  <a:cubicBezTo>
                    <a:pt x="24329" y="127"/>
                    <a:pt x="24319" y="127"/>
                    <a:pt x="24308" y="127"/>
                  </a:cubicBezTo>
                  <a:cubicBezTo>
                    <a:pt x="23984" y="127"/>
                    <a:pt x="23668" y="188"/>
                    <a:pt x="23347" y="244"/>
                  </a:cubicBezTo>
                  <a:cubicBezTo>
                    <a:pt x="22757" y="353"/>
                    <a:pt x="22175" y="504"/>
                    <a:pt x="21601" y="676"/>
                  </a:cubicBezTo>
                  <a:cubicBezTo>
                    <a:pt x="20654" y="948"/>
                    <a:pt x="19766" y="1367"/>
                    <a:pt x="18866" y="1748"/>
                  </a:cubicBezTo>
                  <a:cubicBezTo>
                    <a:pt x="18723" y="1811"/>
                    <a:pt x="18589" y="1895"/>
                    <a:pt x="18451" y="1970"/>
                  </a:cubicBezTo>
                  <a:cubicBezTo>
                    <a:pt x="18258" y="2079"/>
                    <a:pt x="18070" y="2196"/>
                    <a:pt x="17869" y="2297"/>
                  </a:cubicBezTo>
                  <a:cubicBezTo>
                    <a:pt x="17375" y="2556"/>
                    <a:pt x="16901" y="2850"/>
                    <a:pt x="16432" y="3147"/>
                  </a:cubicBezTo>
                  <a:cubicBezTo>
                    <a:pt x="15716" y="3599"/>
                    <a:pt x="15021" y="4085"/>
                    <a:pt x="14338" y="4584"/>
                  </a:cubicBezTo>
                  <a:cubicBezTo>
                    <a:pt x="13957" y="4856"/>
                    <a:pt x="13576" y="5124"/>
                    <a:pt x="13220" y="5430"/>
                  </a:cubicBezTo>
                  <a:cubicBezTo>
                    <a:pt x="12952" y="5660"/>
                    <a:pt x="12671" y="5886"/>
                    <a:pt x="12386" y="6100"/>
                  </a:cubicBezTo>
                  <a:cubicBezTo>
                    <a:pt x="11972" y="6401"/>
                    <a:pt x="11595" y="6749"/>
                    <a:pt x="11201" y="7076"/>
                  </a:cubicBezTo>
                  <a:cubicBezTo>
                    <a:pt x="10778" y="7432"/>
                    <a:pt x="10317" y="7754"/>
                    <a:pt x="9940" y="8169"/>
                  </a:cubicBezTo>
                  <a:cubicBezTo>
                    <a:pt x="9911" y="8203"/>
                    <a:pt x="9873" y="8232"/>
                    <a:pt x="9835" y="8253"/>
                  </a:cubicBezTo>
                  <a:cubicBezTo>
                    <a:pt x="9597" y="8383"/>
                    <a:pt x="9417" y="8584"/>
                    <a:pt x="9224" y="8768"/>
                  </a:cubicBezTo>
                  <a:cubicBezTo>
                    <a:pt x="9123" y="8860"/>
                    <a:pt x="9035" y="8969"/>
                    <a:pt x="8926" y="9036"/>
                  </a:cubicBezTo>
                  <a:cubicBezTo>
                    <a:pt x="8650" y="9199"/>
                    <a:pt x="8441" y="9430"/>
                    <a:pt x="8214" y="9643"/>
                  </a:cubicBezTo>
                  <a:cubicBezTo>
                    <a:pt x="8097" y="9748"/>
                    <a:pt x="7997" y="9878"/>
                    <a:pt x="7867" y="9958"/>
                  </a:cubicBezTo>
                  <a:cubicBezTo>
                    <a:pt x="7561" y="10150"/>
                    <a:pt x="7322" y="10414"/>
                    <a:pt x="7063" y="10657"/>
                  </a:cubicBezTo>
                  <a:cubicBezTo>
                    <a:pt x="6996" y="10720"/>
                    <a:pt x="6941" y="10795"/>
                    <a:pt x="6866" y="10841"/>
                  </a:cubicBezTo>
                  <a:cubicBezTo>
                    <a:pt x="6363" y="11181"/>
                    <a:pt x="5969" y="11641"/>
                    <a:pt x="5530" y="12052"/>
                  </a:cubicBezTo>
                  <a:cubicBezTo>
                    <a:pt x="5417" y="12161"/>
                    <a:pt x="5316" y="12291"/>
                    <a:pt x="5186" y="12370"/>
                  </a:cubicBezTo>
                  <a:cubicBezTo>
                    <a:pt x="4880" y="12563"/>
                    <a:pt x="4637" y="12827"/>
                    <a:pt x="4386" y="13078"/>
                  </a:cubicBezTo>
                  <a:cubicBezTo>
                    <a:pt x="3875" y="13576"/>
                    <a:pt x="3368" y="14083"/>
                    <a:pt x="2857" y="14582"/>
                  </a:cubicBezTo>
                  <a:cubicBezTo>
                    <a:pt x="2748" y="14695"/>
                    <a:pt x="2648" y="14820"/>
                    <a:pt x="2518" y="14904"/>
                  </a:cubicBezTo>
                  <a:cubicBezTo>
                    <a:pt x="2179" y="15126"/>
                    <a:pt x="1911" y="15428"/>
                    <a:pt x="1626" y="15708"/>
                  </a:cubicBezTo>
                  <a:cubicBezTo>
                    <a:pt x="1199" y="16131"/>
                    <a:pt x="772" y="16559"/>
                    <a:pt x="348" y="16990"/>
                  </a:cubicBezTo>
                  <a:cubicBezTo>
                    <a:pt x="248" y="17086"/>
                    <a:pt x="139" y="17153"/>
                    <a:pt x="1" y="17166"/>
                  </a:cubicBezTo>
                  <a:cubicBezTo>
                    <a:pt x="68" y="17300"/>
                    <a:pt x="131" y="17438"/>
                    <a:pt x="206" y="17568"/>
                  </a:cubicBezTo>
                  <a:cubicBezTo>
                    <a:pt x="503" y="18100"/>
                    <a:pt x="805" y="18628"/>
                    <a:pt x="1107" y="19160"/>
                  </a:cubicBezTo>
                  <a:cubicBezTo>
                    <a:pt x="1236" y="19038"/>
                    <a:pt x="1370" y="18921"/>
                    <a:pt x="1496" y="18795"/>
                  </a:cubicBezTo>
                  <a:cubicBezTo>
                    <a:pt x="2237" y="18054"/>
                    <a:pt x="2966" y="17300"/>
                    <a:pt x="3720" y="16571"/>
                  </a:cubicBezTo>
                  <a:cubicBezTo>
                    <a:pt x="5651" y="14686"/>
                    <a:pt x="7632" y="12852"/>
                    <a:pt x="9672" y="11084"/>
                  </a:cubicBezTo>
                  <a:cubicBezTo>
                    <a:pt x="10887" y="10033"/>
                    <a:pt x="12122" y="9007"/>
                    <a:pt x="13366" y="7993"/>
                  </a:cubicBezTo>
                  <a:cubicBezTo>
                    <a:pt x="13488" y="7893"/>
                    <a:pt x="13605" y="7788"/>
                    <a:pt x="13764" y="7754"/>
                  </a:cubicBezTo>
                  <a:cubicBezTo>
                    <a:pt x="13819" y="7683"/>
                    <a:pt x="13865" y="7604"/>
                    <a:pt x="13932" y="7549"/>
                  </a:cubicBezTo>
                  <a:cubicBezTo>
                    <a:pt x="15502" y="6293"/>
                    <a:pt x="17132" y="5120"/>
                    <a:pt x="18895" y="4144"/>
                  </a:cubicBezTo>
                  <a:cubicBezTo>
                    <a:pt x="20030" y="3511"/>
                    <a:pt x="21207" y="2984"/>
                    <a:pt x="22455" y="2611"/>
                  </a:cubicBezTo>
                  <a:cubicBezTo>
                    <a:pt x="23448" y="2310"/>
                    <a:pt x="24457" y="2110"/>
                    <a:pt x="25497" y="2110"/>
                  </a:cubicBezTo>
                  <a:cubicBezTo>
                    <a:pt x="25558" y="2110"/>
                    <a:pt x="25619" y="2111"/>
                    <a:pt x="25680" y="2112"/>
                  </a:cubicBezTo>
                  <a:cubicBezTo>
                    <a:pt x="26304" y="2125"/>
                    <a:pt x="26929" y="2121"/>
                    <a:pt x="27544" y="2255"/>
                  </a:cubicBezTo>
                  <a:cubicBezTo>
                    <a:pt x="28139" y="2381"/>
                    <a:pt x="28713" y="2548"/>
                    <a:pt x="29270" y="2783"/>
                  </a:cubicBezTo>
                  <a:cubicBezTo>
                    <a:pt x="30116" y="3143"/>
                    <a:pt x="30908" y="3595"/>
                    <a:pt x="31662" y="4123"/>
                  </a:cubicBezTo>
                  <a:cubicBezTo>
                    <a:pt x="32562" y="4747"/>
                    <a:pt x="33412" y="5430"/>
                    <a:pt x="34288" y="6087"/>
                  </a:cubicBezTo>
                  <a:cubicBezTo>
                    <a:pt x="34681" y="6385"/>
                    <a:pt x="35079" y="6674"/>
                    <a:pt x="35481" y="6954"/>
                  </a:cubicBezTo>
                  <a:cubicBezTo>
                    <a:pt x="37195" y="8140"/>
                    <a:pt x="39096" y="8877"/>
                    <a:pt x="41140" y="9258"/>
                  </a:cubicBezTo>
                  <a:cubicBezTo>
                    <a:pt x="41802" y="9380"/>
                    <a:pt x="42464" y="9463"/>
                    <a:pt x="43125" y="9543"/>
                  </a:cubicBezTo>
                  <a:cubicBezTo>
                    <a:pt x="43778" y="9622"/>
                    <a:pt x="44432" y="9656"/>
                    <a:pt x="45085" y="9656"/>
                  </a:cubicBezTo>
                  <a:cubicBezTo>
                    <a:pt x="45123" y="9656"/>
                    <a:pt x="45161" y="9656"/>
                    <a:pt x="45199" y="9656"/>
                  </a:cubicBezTo>
                  <a:cubicBezTo>
                    <a:pt x="46874" y="9656"/>
                    <a:pt x="48545" y="9635"/>
                    <a:pt x="50221" y="9618"/>
                  </a:cubicBezTo>
                  <a:cubicBezTo>
                    <a:pt x="50700" y="9610"/>
                    <a:pt x="51175" y="9522"/>
                    <a:pt x="51658" y="9522"/>
                  </a:cubicBezTo>
                  <a:cubicBezTo>
                    <a:pt x="51669" y="9522"/>
                    <a:pt x="51680" y="9522"/>
                    <a:pt x="51691" y="9522"/>
                  </a:cubicBezTo>
                  <a:cubicBezTo>
                    <a:pt x="52018" y="9524"/>
                    <a:pt x="52346" y="9525"/>
                    <a:pt x="52673" y="9525"/>
                  </a:cubicBezTo>
                  <a:cubicBezTo>
                    <a:pt x="53408" y="9525"/>
                    <a:pt x="54143" y="9521"/>
                    <a:pt x="54879" y="9521"/>
                  </a:cubicBezTo>
                  <a:cubicBezTo>
                    <a:pt x="55067" y="9521"/>
                    <a:pt x="55255" y="9521"/>
                    <a:pt x="55444" y="9522"/>
                  </a:cubicBezTo>
                  <a:cubicBezTo>
                    <a:pt x="55754" y="9522"/>
                    <a:pt x="56068" y="9522"/>
                    <a:pt x="56378" y="9597"/>
                  </a:cubicBezTo>
                  <a:cubicBezTo>
                    <a:pt x="56482" y="9622"/>
                    <a:pt x="56600" y="9618"/>
                    <a:pt x="56709" y="9627"/>
                  </a:cubicBezTo>
                  <a:cubicBezTo>
                    <a:pt x="57936" y="9698"/>
                    <a:pt x="59146" y="9907"/>
                    <a:pt x="60340" y="10196"/>
                  </a:cubicBezTo>
                  <a:cubicBezTo>
                    <a:pt x="61362" y="10443"/>
                    <a:pt x="62351" y="10783"/>
                    <a:pt x="63306" y="11231"/>
                  </a:cubicBezTo>
                  <a:cubicBezTo>
                    <a:pt x="64738" y="11909"/>
                    <a:pt x="65986" y="12831"/>
                    <a:pt x="67017" y="14037"/>
                  </a:cubicBezTo>
                  <a:cubicBezTo>
                    <a:pt x="67921" y="15088"/>
                    <a:pt x="68520" y="16299"/>
                    <a:pt x="68851" y="17643"/>
                  </a:cubicBezTo>
                  <a:cubicBezTo>
                    <a:pt x="69098" y="18649"/>
                    <a:pt x="69190" y="19675"/>
                    <a:pt x="69102" y="20701"/>
                  </a:cubicBezTo>
                  <a:cubicBezTo>
                    <a:pt x="68960" y="22443"/>
                    <a:pt x="68449" y="24069"/>
                    <a:pt x="67465" y="25530"/>
                  </a:cubicBezTo>
                  <a:cubicBezTo>
                    <a:pt x="66836" y="26464"/>
                    <a:pt x="66049" y="27256"/>
                    <a:pt x="65111" y="27880"/>
                  </a:cubicBezTo>
                  <a:cubicBezTo>
                    <a:pt x="64570" y="28240"/>
                    <a:pt x="64013" y="28571"/>
                    <a:pt x="63460" y="28906"/>
                  </a:cubicBezTo>
                  <a:cubicBezTo>
                    <a:pt x="62908" y="29241"/>
                    <a:pt x="62338" y="29551"/>
                    <a:pt x="61785" y="29886"/>
                  </a:cubicBezTo>
                  <a:cubicBezTo>
                    <a:pt x="61056" y="30330"/>
                    <a:pt x="60395" y="30854"/>
                    <a:pt x="59800" y="31470"/>
                  </a:cubicBezTo>
                  <a:cubicBezTo>
                    <a:pt x="59117" y="32177"/>
                    <a:pt x="58669" y="33011"/>
                    <a:pt x="58426" y="33962"/>
                  </a:cubicBezTo>
                  <a:cubicBezTo>
                    <a:pt x="58338" y="34305"/>
                    <a:pt x="58258" y="34653"/>
                    <a:pt x="58250" y="35017"/>
                  </a:cubicBezTo>
                  <a:cubicBezTo>
                    <a:pt x="58250" y="35147"/>
                    <a:pt x="58221" y="35281"/>
                    <a:pt x="58204" y="35415"/>
                  </a:cubicBezTo>
                  <a:cubicBezTo>
                    <a:pt x="58145" y="35838"/>
                    <a:pt x="58149" y="36261"/>
                    <a:pt x="58200" y="36684"/>
                  </a:cubicBezTo>
                  <a:cubicBezTo>
                    <a:pt x="58217" y="36814"/>
                    <a:pt x="58242" y="36948"/>
                    <a:pt x="58250" y="37082"/>
                  </a:cubicBezTo>
                  <a:cubicBezTo>
                    <a:pt x="58288" y="37974"/>
                    <a:pt x="58459" y="38850"/>
                    <a:pt x="58623" y="39729"/>
                  </a:cubicBezTo>
                  <a:cubicBezTo>
                    <a:pt x="58903" y="41262"/>
                    <a:pt x="59268" y="42783"/>
                    <a:pt x="59565" y="44311"/>
                  </a:cubicBezTo>
                  <a:cubicBezTo>
                    <a:pt x="59641" y="44680"/>
                    <a:pt x="59779" y="45044"/>
                    <a:pt x="59745" y="45434"/>
                  </a:cubicBezTo>
                  <a:cubicBezTo>
                    <a:pt x="59775" y="45518"/>
                    <a:pt x="59825" y="45597"/>
                    <a:pt x="59837" y="45681"/>
                  </a:cubicBezTo>
                  <a:cubicBezTo>
                    <a:pt x="59967" y="46565"/>
                    <a:pt x="60126" y="47444"/>
                    <a:pt x="60177" y="48337"/>
                  </a:cubicBezTo>
                  <a:cubicBezTo>
                    <a:pt x="60206" y="48827"/>
                    <a:pt x="60265" y="49313"/>
                    <a:pt x="60265" y="49807"/>
                  </a:cubicBezTo>
                  <a:cubicBezTo>
                    <a:pt x="60273" y="51290"/>
                    <a:pt x="60080" y="52743"/>
                    <a:pt x="59687" y="54171"/>
                  </a:cubicBezTo>
                  <a:cubicBezTo>
                    <a:pt x="59121" y="56186"/>
                    <a:pt x="58242" y="58054"/>
                    <a:pt x="57044" y="59775"/>
                  </a:cubicBezTo>
                  <a:cubicBezTo>
                    <a:pt x="56943" y="59922"/>
                    <a:pt x="56859" y="60077"/>
                    <a:pt x="56767" y="60228"/>
                  </a:cubicBezTo>
                  <a:cubicBezTo>
                    <a:pt x="57442" y="60387"/>
                    <a:pt x="58112" y="60546"/>
                    <a:pt x="58786" y="60697"/>
                  </a:cubicBezTo>
                  <a:cubicBezTo>
                    <a:pt x="58870" y="60718"/>
                    <a:pt x="58962" y="60714"/>
                    <a:pt x="59050" y="60718"/>
                  </a:cubicBezTo>
                  <a:cubicBezTo>
                    <a:pt x="59096" y="60420"/>
                    <a:pt x="59259" y="60173"/>
                    <a:pt x="59414" y="59935"/>
                  </a:cubicBezTo>
                  <a:cubicBezTo>
                    <a:pt x="59578" y="59692"/>
                    <a:pt x="59712" y="59436"/>
                    <a:pt x="59842" y="59176"/>
                  </a:cubicBezTo>
                  <a:cubicBezTo>
                    <a:pt x="60076" y="58720"/>
                    <a:pt x="60302" y="58259"/>
                    <a:pt x="60529" y="57798"/>
                  </a:cubicBezTo>
                  <a:cubicBezTo>
                    <a:pt x="60759" y="57338"/>
                    <a:pt x="60939" y="56860"/>
                    <a:pt x="61111" y="56379"/>
                  </a:cubicBezTo>
                  <a:cubicBezTo>
                    <a:pt x="61454" y="55411"/>
                    <a:pt x="61756" y="54435"/>
                    <a:pt x="61932" y="53421"/>
                  </a:cubicBezTo>
                  <a:cubicBezTo>
                    <a:pt x="62020" y="52919"/>
                    <a:pt x="62170" y="52425"/>
                    <a:pt x="62162" y="51909"/>
                  </a:cubicBezTo>
                  <a:cubicBezTo>
                    <a:pt x="62162" y="51842"/>
                    <a:pt x="62162" y="51771"/>
                    <a:pt x="62187" y="51708"/>
                  </a:cubicBezTo>
                  <a:cubicBezTo>
                    <a:pt x="62304" y="51411"/>
                    <a:pt x="62284" y="51097"/>
                    <a:pt x="62284" y="50783"/>
                  </a:cubicBezTo>
                  <a:cubicBezTo>
                    <a:pt x="62288" y="50339"/>
                    <a:pt x="62292" y="49891"/>
                    <a:pt x="62288" y="49442"/>
                  </a:cubicBezTo>
                  <a:cubicBezTo>
                    <a:pt x="62279" y="48977"/>
                    <a:pt x="62325" y="48504"/>
                    <a:pt x="62175" y="48052"/>
                  </a:cubicBezTo>
                  <a:cubicBezTo>
                    <a:pt x="62183" y="47516"/>
                    <a:pt x="62091" y="46988"/>
                    <a:pt x="62024" y="46456"/>
                  </a:cubicBezTo>
                  <a:cubicBezTo>
                    <a:pt x="61974" y="46037"/>
                    <a:pt x="61894" y="45627"/>
                    <a:pt x="61827" y="45208"/>
                  </a:cubicBezTo>
                  <a:cubicBezTo>
                    <a:pt x="61731" y="44617"/>
                    <a:pt x="61609" y="44027"/>
                    <a:pt x="61479" y="43444"/>
                  </a:cubicBezTo>
                  <a:cubicBezTo>
                    <a:pt x="61345" y="42858"/>
                    <a:pt x="61249" y="42268"/>
                    <a:pt x="61111" y="41681"/>
                  </a:cubicBezTo>
                  <a:cubicBezTo>
                    <a:pt x="61048" y="41400"/>
                    <a:pt x="60981" y="41120"/>
                    <a:pt x="60926" y="40835"/>
                  </a:cubicBezTo>
                  <a:cubicBezTo>
                    <a:pt x="60839" y="40332"/>
                    <a:pt x="60725" y="39834"/>
                    <a:pt x="60629" y="39331"/>
                  </a:cubicBezTo>
                  <a:cubicBezTo>
                    <a:pt x="60545" y="38875"/>
                    <a:pt x="60407" y="38422"/>
                    <a:pt x="60403" y="37953"/>
                  </a:cubicBezTo>
                  <a:cubicBezTo>
                    <a:pt x="60403" y="37886"/>
                    <a:pt x="60395" y="37815"/>
                    <a:pt x="60374" y="37752"/>
                  </a:cubicBezTo>
                  <a:cubicBezTo>
                    <a:pt x="60265" y="37497"/>
                    <a:pt x="60277" y="37229"/>
                    <a:pt x="60277" y="36961"/>
                  </a:cubicBezTo>
                  <a:cubicBezTo>
                    <a:pt x="60273" y="36538"/>
                    <a:pt x="60281" y="36115"/>
                    <a:pt x="60269" y="35687"/>
                  </a:cubicBezTo>
                  <a:cubicBezTo>
                    <a:pt x="60260" y="35285"/>
                    <a:pt x="60311" y="34892"/>
                    <a:pt x="60420" y="34502"/>
                  </a:cubicBezTo>
                  <a:cubicBezTo>
                    <a:pt x="60642" y="33681"/>
                    <a:pt x="61115" y="33015"/>
                    <a:pt x="61710" y="32429"/>
                  </a:cubicBezTo>
                  <a:cubicBezTo>
                    <a:pt x="61743" y="32395"/>
                    <a:pt x="61781" y="32370"/>
                    <a:pt x="61814" y="32345"/>
                  </a:cubicBezTo>
                  <a:cubicBezTo>
                    <a:pt x="62359" y="31914"/>
                    <a:pt x="62941" y="31549"/>
                    <a:pt x="63544" y="31210"/>
                  </a:cubicBezTo>
                  <a:cubicBezTo>
                    <a:pt x="64164" y="30858"/>
                    <a:pt x="64784" y="30506"/>
                    <a:pt x="65400" y="30146"/>
                  </a:cubicBezTo>
                  <a:cubicBezTo>
                    <a:pt x="65999" y="29794"/>
                    <a:pt x="66564" y="29405"/>
                    <a:pt x="67071" y="28931"/>
                  </a:cubicBezTo>
                  <a:cubicBezTo>
                    <a:pt x="67155" y="28856"/>
                    <a:pt x="67234" y="28772"/>
                    <a:pt x="67326" y="28714"/>
                  </a:cubicBezTo>
                  <a:cubicBezTo>
                    <a:pt x="67528" y="28600"/>
                    <a:pt x="67674" y="28437"/>
                    <a:pt x="67833" y="28282"/>
                  </a:cubicBezTo>
                  <a:cubicBezTo>
                    <a:pt x="68059" y="28064"/>
                    <a:pt x="68248" y="27817"/>
                    <a:pt x="68445" y="27574"/>
                  </a:cubicBezTo>
                  <a:cubicBezTo>
                    <a:pt x="68818" y="27126"/>
                    <a:pt x="69165" y="26670"/>
                    <a:pt x="69463" y="26171"/>
                  </a:cubicBezTo>
                  <a:cubicBezTo>
                    <a:pt x="69873" y="25476"/>
                    <a:pt x="70246" y="24772"/>
                    <a:pt x="70480" y="23997"/>
                  </a:cubicBezTo>
                  <a:cubicBezTo>
                    <a:pt x="70560" y="23742"/>
                    <a:pt x="70652" y="23491"/>
                    <a:pt x="70732" y="23235"/>
                  </a:cubicBezTo>
                  <a:cubicBezTo>
                    <a:pt x="70795" y="23042"/>
                    <a:pt x="70841" y="22850"/>
                    <a:pt x="70878" y="22653"/>
                  </a:cubicBezTo>
                  <a:cubicBezTo>
                    <a:pt x="70945" y="22326"/>
                    <a:pt x="70970" y="21991"/>
                    <a:pt x="71046" y="21669"/>
                  </a:cubicBezTo>
                  <a:cubicBezTo>
                    <a:pt x="71109" y="21405"/>
                    <a:pt x="71130" y="21141"/>
                    <a:pt x="71134" y="20873"/>
                  </a:cubicBezTo>
                  <a:cubicBezTo>
                    <a:pt x="71138" y="20429"/>
                    <a:pt x="71138" y="19981"/>
                    <a:pt x="71138" y="19537"/>
                  </a:cubicBezTo>
                  <a:cubicBezTo>
                    <a:pt x="71138" y="19243"/>
                    <a:pt x="71142" y="18954"/>
                    <a:pt x="71121" y="18665"/>
                  </a:cubicBezTo>
                  <a:cubicBezTo>
                    <a:pt x="71104" y="18376"/>
                    <a:pt x="70991" y="18104"/>
                    <a:pt x="70983" y="17811"/>
                  </a:cubicBezTo>
                  <a:cubicBezTo>
                    <a:pt x="70979" y="17635"/>
                    <a:pt x="70912" y="17463"/>
                    <a:pt x="70866" y="17292"/>
                  </a:cubicBezTo>
                  <a:cubicBezTo>
                    <a:pt x="70761" y="16902"/>
                    <a:pt x="70677" y="16508"/>
                    <a:pt x="70539" y="16136"/>
                  </a:cubicBezTo>
                  <a:cubicBezTo>
                    <a:pt x="70342" y="15616"/>
                    <a:pt x="70129" y="15097"/>
                    <a:pt x="69865" y="14607"/>
                  </a:cubicBezTo>
                  <a:cubicBezTo>
                    <a:pt x="69396" y="13740"/>
                    <a:pt x="68847" y="12931"/>
                    <a:pt x="68152" y="12228"/>
                  </a:cubicBezTo>
                  <a:cubicBezTo>
                    <a:pt x="67930" y="12006"/>
                    <a:pt x="67708" y="11784"/>
                    <a:pt x="67486" y="11566"/>
                  </a:cubicBezTo>
                  <a:cubicBezTo>
                    <a:pt x="67389" y="11474"/>
                    <a:pt x="67293" y="11377"/>
                    <a:pt x="67184" y="11302"/>
                  </a:cubicBezTo>
                  <a:cubicBezTo>
                    <a:pt x="66644" y="10912"/>
                    <a:pt x="66129" y="10485"/>
                    <a:pt x="65542" y="10159"/>
                  </a:cubicBezTo>
                  <a:cubicBezTo>
                    <a:pt x="65073" y="9899"/>
                    <a:pt x="64637" y="9585"/>
                    <a:pt x="64139" y="9380"/>
                  </a:cubicBezTo>
                  <a:cubicBezTo>
                    <a:pt x="63565" y="9141"/>
                    <a:pt x="62987" y="8906"/>
                    <a:pt x="62401" y="8693"/>
                  </a:cubicBezTo>
                  <a:cubicBezTo>
                    <a:pt x="61618" y="8412"/>
                    <a:pt x="60738" y="8211"/>
                    <a:pt x="59821" y="8022"/>
                  </a:cubicBezTo>
                  <a:cubicBezTo>
                    <a:pt x="59515" y="7960"/>
                    <a:pt x="59201" y="7939"/>
                    <a:pt x="58899" y="7863"/>
                  </a:cubicBezTo>
                  <a:cubicBezTo>
                    <a:pt x="58660" y="7800"/>
                    <a:pt x="58418" y="7780"/>
                    <a:pt x="58175" y="7767"/>
                  </a:cubicBezTo>
                  <a:cubicBezTo>
                    <a:pt x="58062" y="7763"/>
                    <a:pt x="57944" y="7771"/>
                    <a:pt x="57844" y="7733"/>
                  </a:cubicBezTo>
                  <a:cubicBezTo>
                    <a:pt x="57563" y="7629"/>
                    <a:pt x="57274" y="7645"/>
                    <a:pt x="56985" y="7637"/>
                  </a:cubicBezTo>
                  <a:cubicBezTo>
                    <a:pt x="56650" y="7629"/>
                    <a:pt x="56315" y="7650"/>
                    <a:pt x="55988" y="7541"/>
                  </a:cubicBezTo>
                  <a:cubicBezTo>
                    <a:pt x="55912" y="7515"/>
                    <a:pt x="55828" y="7510"/>
                    <a:pt x="55743" y="7510"/>
                  </a:cubicBezTo>
                  <a:cubicBezTo>
                    <a:pt x="55692" y="7510"/>
                    <a:pt x="55641" y="7511"/>
                    <a:pt x="55590" y="7511"/>
                  </a:cubicBezTo>
                  <a:cubicBezTo>
                    <a:pt x="53760" y="7511"/>
                    <a:pt x="51930" y="7511"/>
                    <a:pt x="50099" y="7516"/>
                  </a:cubicBezTo>
                  <a:cubicBezTo>
                    <a:pt x="50075" y="7516"/>
                    <a:pt x="50050" y="7516"/>
                    <a:pt x="50026" y="7516"/>
                  </a:cubicBezTo>
                  <a:cubicBezTo>
                    <a:pt x="49891" y="7516"/>
                    <a:pt x="49758" y="7519"/>
                    <a:pt x="49634" y="7558"/>
                  </a:cubicBezTo>
                  <a:cubicBezTo>
                    <a:pt x="49391" y="7629"/>
                    <a:pt x="49148" y="7629"/>
                    <a:pt x="48906" y="7629"/>
                  </a:cubicBezTo>
                  <a:cubicBezTo>
                    <a:pt x="48091" y="7632"/>
                    <a:pt x="47277" y="7640"/>
                    <a:pt x="46462" y="7640"/>
                  </a:cubicBezTo>
                  <a:cubicBezTo>
                    <a:pt x="46204" y="7640"/>
                    <a:pt x="45947" y="7639"/>
                    <a:pt x="45689" y="7637"/>
                  </a:cubicBezTo>
                  <a:cubicBezTo>
                    <a:pt x="45668" y="7637"/>
                    <a:pt x="45647" y="7637"/>
                    <a:pt x="45626" y="7637"/>
                  </a:cubicBezTo>
                  <a:cubicBezTo>
                    <a:pt x="45420" y="7637"/>
                    <a:pt x="45214" y="7643"/>
                    <a:pt x="45008" y="7643"/>
                  </a:cubicBezTo>
                  <a:cubicBezTo>
                    <a:pt x="44656" y="7643"/>
                    <a:pt x="44305" y="7624"/>
                    <a:pt x="43959" y="7520"/>
                  </a:cubicBezTo>
                  <a:cubicBezTo>
                    <a:pt x="43897" y="7523"/>
                    <a:pt x="43836" y="7525"/>
                    <a:pt x="43775" y="7525"/>
                  </a:cubicBezTo>
                  <a:cubicBezTo>
                    <a:pt x="43303" y="7525"/>
                    <a:pt x="42838" y="7433"/>
                    <a:pt x="42367" y="7373"/>
                  </a:cubicBezTo>
                  <a:cubicBezTo>
                    <a:pt x="42325" y="7365"/>
                    <a:pt x="42279" y="7369"/>
                    <a:pt x="42233" y="7365"/>
                  </a:cubicBezTo>
                  <a:cubicBezTo>
                    <a:pt x="42166" y="7356"/>
                    <a:pt x="42099" y="7352"/>
                    <a:pt x="42036" y="7340"/>
                  </a:cubicBezTo>
                  <a:cubicBezTo>
                    <a:pt x="41668" y="7260"/>
                    <a:pt x="41295" y="7181"/>
                    <a:pt x="40931" y="7097"/>
                  </a:cubicBezTo>
                  <a:cubicBezTo>
                    <a:pt x="39951" y="6862"/>
                    <a:pt x="39012" y="6523"/>
                    <a:pt x="38108" y="6075"/>
                  </a:cubicBezTo>
                  <a:cubicBezTo>
                    <a:pt x="37107" y="5576"/>
                    <a:pt x="36185" y="4948"/>
                    <a:pt x="35289" y="4290"/>
                  </a:cubicBezTo>
                  <a:cubicBezTo>
                    <a:pt x="34769" y="3905"/>
                    <a:pt x="34254" y="3516"/>
                    <a:pt x="33726" y="3139"/>
                  </a:cubicBezTo>
                  <a:cubicBezTo>
                    <a:pt x="33186" y="2753"/>
                    <a:pt x="32642" y="2368"/>
                    <a:pt x="32076" y="2008"/>
                  </a:cubicBezTo>
                  <a:cubicBezTo>
                    <a:pt x="31092" y="1379"/>
                    <a:pt x="30066" y="864"/>
                    <a:pt x="28947" y="517"/>
                  </a:cubicBezTo>
                  <a:cubicBezTo>
                    <a:pt x="28265" y="307"/>
                    <a:pt x="27582" y="123"/>
                    <a:pt x="26857" y="123"/>
                  </a:cubicBezTo>
                  <a:cubicBezTo>
                    <a:pt x="26748" y="123"/>
                    <a:pt x="26640" y="89"/>
                    <a:pt x="26531" y="73"/>
                  </a:cubicBezTo>
                  <a:cubicBezTo>
                    <a:pt x="26397" y="52"/>
                    <a:pt x="26267" y="10"/>
                    <a:pt x="26133" y="10"/>
                  </a:cubicBezTo>
                  <a:cubicBezTo>
                    <a:pt x="26092" y="11"/>
                    <a:pt x="26052" y="11"/>
                    <a:pt x="26012" y="11"/>
                  </a:cubicBezTo>
                  <a:cubicBezTo>
                    <a:pt x="25809" y="11"/>
                    <a:pt x="25605" y="1"/>
                    <a:pt x="25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81;p42">
              <a:extLst>
                <a:ext uri="{FF2B5EF4-FFF2-40B4-BE49-F238E27FC236}">
                  <a16:creationId xmlns:a16="http://schemas.microsoft.com/office/drawing/2014/main" id="{D5F06E50-8F89-49CA-BB66-E05D35BDFF5A}"/>
                </a:ext>
              </a:extLst>
            </p:cNvPr>
            <p:cNvSpPr/>
            <p:nvPr/>
          </p:nvSpPr>
          <p:spPr>
            <a:xfrm>
              <a:off x="4031450" y="3685375"/>
              <a:ext cx="1712500" cy="1373625"/>
            </a:xfrm>
            <a:custGeom>
              <a:avLst/>
              <a:gdLst/>
              <a:ahLst/>
              <a:cxnLst/>
              <a:rect l="l" t="t" r="r" b="b"/>
              <a:pathLst>
                <a:path w="68500" h="54945" extrusionOk="0">
                  <a:moveTo>
                    <a:pt x="48233" y="1"/>
                  </a:moveTo>
                  <a:cubicBezTo>
                    <a:pt x="48054" y="1"/>
                    <a:pt x="47875" y="22"/>
                    <a:pt x="47695" y="66"/>
                  </a:cubicBezTo>
                  <a:cubicBezTo>
                    <a:pt x="47577" y="94"/>
                    <a:pt x="47449" y="121"/>
                    <a:pt x="47326" y="121"/>
                  </a:cubicBezTo>
                  <a:cubicBezTo>
                    <a:pt x="47318" y="121"/>
                    <a:pt x="47310" y="121"/>
                    <a:pt x="47301" y="121"/>
                  </a:cubicBezTo>
                  <a:cubicBezTo>
                    <a:pt x="47285" y="120"/>
                    <a:pt x="47268" y="120"/>
                    <a:pt x="47252" y="120"/>
                  </a:cubicBezTo>
                  <a:cubicBezTo>
                    <a:pt x="46952" y="120"/>
                    <a:pt x="46670" y="191"/>
                    <a:pt x="46380" y="259"/>
                  </a:cubicBezTo>
                  <a:cubicBezTo>
                    <a:pt x="45835" y="385"/>
                    <a:pt x="45291" y="514"/>
                    <a:pt x="44784" y="736"/>
                  </a:cubicBezTo>
                  <a:cubicBezTo>
                    <a:pt x="43858" y="1138"/>
                    <a:pt x="42991" y="1645"/>
                    <a:pt x="42288" y="2387"/>
                  </a:cubicBezTo>
                  <a:cubicBezTo>
                    <a:pt x="42133" y="2546"/>
                    <a:pt x="41973" y="2705"/>
                    <a:pt x="41810" y="2860"/>
                  </a:cubicBezTo>
                  <a:cubicBezTo>
                    <a:pt x="41328" y="3308"/>
                    <a:pt x="40993" y="3857"/>
                    <a:pt x="40721" y="4447"/>
                  </a:cubicBezTo>
                  <a:cubicBezTo>
                    <a:pt x="40553" y="4820"/>
                    <a:pt x="40440" y="5197"/>
                    <a:pt x="40457" y="5612"/>
                  </a:cubicBezTo>
                  <a:cubicBezTo>
                    <a:pt x="40466" y="5880"/>
                    <a:pt x="40461" y="6148"/>
                    <a:pt x="40461" y="6416"/>
                  </a:cubicBezTo>
                  <a:cubicBezTo>
                    <a:pt x="40457" y="6877"/>
                    <a:pt x="40604" y="7287"/>
                    <a:pt x="40847" y="7677"/>
                  </a:cubicBezTo>
                  <a:cubicBezTo>
                    <a:pt x="40972" y="7886"/>
                    <a:pt x="41090" y="8100"/>
                    <a:pt x="41199" y="8322"/>
                  </a:cubicBezTo>
                  <a:cubicBezTo>
                    <a:pt x="41236" y="8397"/>
                    <a:pt x="41253" y="8498"/>
                    <a:pt x="41236" y="8577"/>
                  </a:cubicBezTo>
                  <a:cubicBezTo>
                    <a:pt x="41194" y="8795"/>
                    <a:pt x="41157" y="9021"/>
                    <a:pt x="41069" y="9222"/>
                  </a:cubicBezTo>
                  <a:cubicBezTo>
                    <a:pt x="40884" y="9633"/>
                    <a:pt x="40767" y="10060"/>
                    <a:pt x="40616" y="10483"/>
                  </a:cubicBezTo>
                  <a:cubicBezTo>
                    <a:pt x="40445" y="10969"/>
                    <a:pt x="40210" y="11421"/>
                    <a:pt x="39900" y="11836"/>
                  </a:cubicBezTo>
                  <a:cubicBezTo>
                    <a:pt x="39724" y="12075"/>
                    <a:pt x="39486" y="12197"/>
                    <a:pt x="39245" y="12197"/>
                  </a:cubicBezTo>
                  <a:cubicBezTo>
                    <a:pt x="39051" y="12197"/>
                    <a:pt x="38856" y="12118"/>
                    <a:pt x="38690" y="11957"/>
                  </a:cubicBezTo>
                  <a:cubicBezTo>
                    <a:pt x="38367" y="11647"/>
                    <a:pt x="38053" y="11329"/>
                    <a:pt x="37743" y="11007"/>
                  </a:cubicBezTo>
                  <a:cubicBezTo>
                    <a:pt x="37387" y="10634"/>
                    <a:pt x="36981" y="10320"/>
                    <a:pt x="36554" y="10039"/>
                  </a:cubicBezTo>
                  <a:cubicBezTo>
                    <a:pt x="35632" y="9440"/>
                    <a:pt x="34660" y="8950"/>
                    <a:pt x="33575" y="8720"/>
                  </a:cubicBezTo>
                  <a:cubicBezTo>
                    <a:pt x="32189" y="8426"/>
                    <a:pt x="32424" y="8435"/>
                    <a:pt x="31196" y="8431"/>
                  </a:cubicBezTo>
                  <a:cubicBezTo>
                    <a:pt x="30706" y="8431"/>
                    <a:pt x="30216" y="8435"/>
                    <a:pt x="29722" y="8439"/>
                  </a:cubicBezTo>
                  <a:cubicBezTo>
                    <a:pt x="29655" y="8439"/>
                    <a:pt x="29587" y="8435"/>
                    <a:pt x="29520" y="8435"/>
                  </a:cubicBezTo>
                  <a:cubicBezTo>
                    <a:pt x="29453" y="8435"/>
                    <a:pt x="29387" y="8439"/>
                    <a:pt x="29324" y="8456"/>
                  </a:cubicBezTo>
                  <a:cubicBezTo>
                    <a:pt x="28893" y="8573"/>
                    <a:pt x="28445" y="8594"/>
                    <a:pt x="28013" y="8699"/>
                  </a:cubicBezTo>
                  <a:cubicBezTo>
                    <a:pt x="27209" y="8891"/>
                    <a:pt x="26417" y="9130"/>
                    <a:pt x="25655" y="9436"/>
                  </a:cubicBezTo>
                  <a:cubicBezTo>
                    <a:pt x="25018" y="9696"/>
                    <a:pt x="24386" y="9972"/>
                    <a:pt x="23787" y="10328"/>
                  </a:cubicBezTo>
                  <a:cubicBezTo>
                    <a:pt x="23058" y="10759"/>
                    <a:pt x="22321" y="11174"/>
                    <a:pt x="21647" y="11689"/>
                  </a:cubicBezTo>
                  <a:cubicBezTo>
                    <a:pt x="20922" y="12246"/>
                    <a:pt x="20189" y="12791"/>
                    <a:pt x="19557" y="13461"/>
                  </a:cubicBezTo>
                  <a:cubicBezTo>
                    <a:pt x="19360" y="13670"/>
                    <a:pt x="19150" y="13871"/>
                    <a:pt x="18941" y="14073"/>
                  </a:cubicBezTo>
                  <a:cubicBezTo>
                    <a:pt x="18279" y="14709"/>
                    <a:pt x="17689" y="15404"/>
                    <a:pt x="17140" y="16137"/>
                  </a:cubicBezTo>
                  <a:cubicBezTo>
                    <a:pt x="16378" y="17155"/>
                    <a:pt x="15707" y="18236"/>
                    <a:pt x="15113" y="19358"/>
                  </a:cubicBezTo>
                  <a:cubicBezTo>
                    <a:pt x="14736" y="20066"/>
                    <a:pt x="14455" y="20820"/>
                    <a:pt x="14145" y="21557"/>
                  </a:cubicBezTo>
                  <a:cubicBezTo>
                    <a:pt x="13764" y="22466"/>
                    <a:pt x="13479" y="23400"/>
                    <a:pt x="13240" y="24351"/>
                  </a:cubicBezTo>
                  <a:cubicBezTo>
                    <a:pt x="13132" y="24787"/>
                    <a:pt x="13023" y="25218"/>
                    <a:pt x="12905" y="25645"/>
                  </a:cubicBezTo>
                  <a:cubicBezTo>
                    <a:pt x="12780" y="26098"/>
                    <a:pt x="12708" y="26558"/>
                    <a:pt x="12637" y="27019"/>
                  </a:cubicBezTo>
                  <a:cubicBezTo>
                    <a:pt x="12579" y="27434"/>
                    <a:pt x="12470" y="27844"/>
                    <a:pt x="12449" y="28271"/>
                  </a:cubicBezTo>
                  <a:cubicBezTo>
                    <a:pt x="12436" y="28510"/>
                    <a:pt x="12357" y="28749"/>
                    <a:pt x="12332" y="28992"/>
                  </a:cubicBezTo>
                  <a:cubicBezTo>
                    <a:pt x="12306" y="29260"/>
                    <a:pt x="12315" y="29528"/>
                    <a:pt x="12306" y="29796"/>
                  </a:cubicBezTo>
                  <a:cubicBezTo>
                    <a:pt x="12302" y="29838"/>
                    <a:pt x="12298" y="29888"/>
                    <a:pt x="12281" y="29926"/>
                  </a:cubicBezTo>
                  <a:cubicBezTo>
                    <a:pt x="12177" y="30181"/>
                    <a:pt x="12193" y="30454"/>
                    <a:pt x="12189" y="30722"/>
                  </a:cubicBezTo>
                  <a:cubicBezTo>
                    <a:pt x="12185" y="31032"/>
                    <a:pt x="12185" y="31346"/>
                    <a:pt x="12177" y="31660"/>
                  </a:cubicBezTo>
                  <a:cubicBezTo>
                    <a:pt x="12177" y="31790"/>
                    <a:pt x="12185" y="31932"/>
                    <a:pt x="12147" y="32058"/>
                  </a:cubicBezTo>
                  <a:cubicBezTo>
                    <a:pt x="12051" y="32338"/>
                    <a:pt x="12059" y="32627"/>
                    <a:pt x="12059" y="32917"/>
                  </a:cubicBezTo>
                  <a:cubicBezTo>
                    <a:pt x="12055" y="34772"/>
                    <a:pt x="12043" y="36623"/>
                    <a:pt x="12059" y="38479"/>
                  </a:cubicBezTo>
                  <a:cubicBezTo>
                    <a:pt x="12068" y="39157"/>
                    <a:pt x="11913" y="39802"/>
                    <a:pt x="11762" y="40452"/>
                  </a:cubicBezTo>
                  <a:cubicBezTo>
                    <a:pt x="11695" y="40732"/>
                    <a:pt x="11557" y="40996"/>
                    <a:pt x="11368" y="41222"/>
                  </a:cubicBezTo>
                  <a:cubicBezTo>
                    <a:pt x="10886" y="41792"/>
                    <a:pt x="10321" y="42257"/>
                    <a:pt x="9626" y="42550"/>
                  </a:cubicBezTo>
                  <a:cubicBezTo>
                    <a:pt x="9341" y="42671"/>
                    <a:pt x="9048" y="42776"/>
                    <a:pt x="8759" y="42893"/>
                  </a:cubicBezTo>
                  <a:cubicBezTo>
                    <a:pt x="8218" y="43107"/>
                    <a:pt x="7678" y="43308"/>
                    <a:pt x="7146" y="43539"/>
                  </a:cubicBezTo>
                  <a:cubicBezTo>
                    <a:pt x="6028" y="44016"/>
                    <a:pt x="5056" y="44728"/>
                    <a:pt x="4143" y="45515"/>
                  </a:cubicBezTo>
                  <a:cubicBezTo>
                    <a:pt x="3636" y="45955"/>
                    <a:pt x="3226" y="46491"/>
                    <a:pt x="2819" y="47019"/>
                  </a:cubicBezTo>
                  <a:cubicBezTo>
                    <a:pt x="2493" y="47442"/>
                    <a:pt x="2204" y="47890"/>
                    <a:pt x="1927" y="48347"/>
                  </a:cubicBezTo>
                  <a:cubicBezTo>
                    <a:pt x="1462" y="49118"/>
                    <a:pt x="1102" y="49930"/>
                    <a:pt x="788" y="50764"/>
                  </a:cubicBezTo>
                  <a:cubicBezTo>
                    <a:pt x="583" y="51308"/>
                    <a:pt x="466" y="51874"/>
                    <a:pt x="319" y="52435"/>
                  </a:cubicBezTo>
                  <a:cubicBezTo>
                    <a:pt x="231" y="52757"/>
                    <a:pt x="260" y="53101"/>
                    <a:pt x="139" y="53419"/>
                  </a:cubicBezTo>
                  <a:cubicBezTo>
                    <a:pt x="168" y="53934"/>
                    <a:pt x="22" y="54433"/>
                    <a:pt x="1" y="54944"/>
                  </a:cubicBezTo>
                  <a:cubicBezTo>
                    <a:pt x="25" y="54943"/>
                    <a:pt x="49" y="54943"/>
                    <a:pt x="73" y="54943"/>
                  </a:cubicBezTo>
                  <a:cubicBezTo>
                    <a:pt x="146" y="54943"/>
                    <a:pt x="220" y="54945"/>
                    <a:pt x="293" y="54945"/>
                  </a:cubicBezTo>
                  <a:cubicBezTo>
                    <a:pt x="391" y="54945"/>
                    <a:pt x="489" y="54942"/>
                    <a:pt x="583" y="54927"/>
                  </a:cubicBezTo>
                  <a:cubicBezTo>
                    <a:pt x="1035" y="54856"/>
                    <a:pt x="1488" y="54810"/>
                    <a:pt x="1944" y="54780"/>
                  </a:cubicBezTo>
                  <a:cubicBezTo>
                    <a:pt x="2003" y="54776"/>
                    <a:pt x="2061" y="54734"/>
                    <a:pt x="2120" y="54709"/>
                  </a:cubicBezTo>
                  <a:cubicBezTo>
                    <a:pt x="2087" y="54169"/>
                    <a:pt x="2187" y="53641"/>
                    <a:pt x="2292" y="53118"/>
                  </a:cubicBezTo>
                  <a:cubicBezTo>
                    <a:pt x="2644" y="51325"/>
                    <a:pt x="3335" y="49679"/>
                    <a:pt x="4461" y="48221"/>
                  </a:cubicBezTo>
                  <a:cubicBezTo>
                    <a:pt x="5450" y="46948"/>
                    <a:pt x="6677" y="45976"/>
                    <a:pt x="8151" y="45327"/>
                  </a:cubicBezTo>
                  <a:cubicBezTo>
                    <a:pt x="8700" y="45084"/>
                    <a:pt x="9261" y="44870"/>
                    <a:pt x="9810" y="44628"/>
                  </a:cubicBezTo>
                  <a:cubicBezTo>
                    <a:pt x="10279" y="44422"/>
                    <a:pt x="10744" y="44204"/>
                    <a:pt x="11201" y="43974"/>
                  </a:cubicBezTo>
                  <a:cubicBezTo>
                    <a:pt x="11720" y="43714"/>
                    <a:pt x="12189" y="43375"/>
                    <a:pt x="12600" y="42960"/>
                  </a:cubicBezTo>
                  <a:cubicBezTo>
                    <a:pt x="12675" y="42881"/>
                    <a:pt x="12767" y="42818"/>
                    <a:pt x="12851" y="42747"/>
                  </a:cubicBezTo>
                  <a:cubicBezTo>
                    <a:pt x="12914" y="42655"/>
                    <a:pt x="12968" y="42558"/>
                    <a:pt x="13035" y="42470"/>
                  </a:cubicBezTo>
                  <a:cubicBezTo>
                    <a:pt x="13488" y="41867"/>
                    <a:pt x="13751" y="41185"/>
                    <a:pt x="13902" y="40460"/>
                  </a:cubicBezTo>
                  <a:cubicBezTo>
                    <a:pt x="14003" y="39978"/>
                    <a:pt x="14082" y="39492"/>
                    <a:pt x="14078" y="38998"/>
                  </a:cubicBezTo>
                  <a:cubicBezTo>
                    <a:pt x="14070" y="38261"/>
                    <a:pt x="14078" y="37528"/>
                    <a:pt x="14078" y="36791"/>
                  </a:cubicBezTo>
                  <a:cubicBezTo>
                    <a:pt x="14074" y="35719"/>
                    <a:pt x="14066" y="34646"/>
                    <a:pt x="14070" y="33574"/>
                  </a:cubicBezTo>
                  <a:cubicBezTo>
                    <a:pt x="14070" y="33017"/>
                    <a:pt x="14057" y="32460"/>
                    <a:pt x="14154" y="31907"/>
                  </a:cubicBezTo>
                  <a:cubicBezTo>
                    <a:pt x="14179" y="31777"/>
                    <a:pt x="14170" y="31639"/>
                    <a:pt x="14174" y="31505"/>
                  </a:cubicBezTo>
                  <a:cubicBezTo>
                    <a:pt x="14200" y="31015"/>
                    <a:pt x="14216" y="30525"/>
                    <a:pt x="14292" y="30039"/>
                  </a:cubicBezTo>
                  <a:cubicBezTo>
                    <a:pt x="14355" y="29620"/>
                    <a:pt x="14384" y="29197"/>
                    <a:pt x="14438" y="28778"/>
                  </a:cubicBezTo>
                  <a:cubicBezTo>
                    <a:pt x="14602" y="27471"/>
                    <a:pt x="14866" y="26181"/>
                    <a:pt x="15196" y="24908"/>
                  </a:cubicBezTo>
                  <a:cubicBezTo>
                    <a:pt x="15682" y="23069"/>
                    <a:pt x="16373" y="21306"/>
                    <a:pt x="17299" y="19639"/>
                  </a:cubicBezTo>
                  <a:cubicBezTo>
                    <a:pt x="17994" y="18387"/>
                    <a:pt x="18807" y="17218"/>
                    <a:pt x="19779" y="16158"/>
                  </a:cubicBezTo>
                  <a:cubicBezTo>
                    <a:pt x="20051" y="15861"/>
                    <a:pt x="20306" y="15551"/>
                    <a:pt x="20595" y="15275"/>
                  </a:cubicBezTo>
                  <a:cubicBezTo>
                    <a:pt x="22015" y="13905"/>
                    <a:pt x="23573" y="12715"/>
                    <a:pt x="25354" y="11840"/>
                  </a:cubicBezTo>
                  <a:cubicBezTo>
                    <a:pt x="26459" y="11296"/>
                    <a:pt x="27619" y="10910"/>
                    <a:pt x="28834" y="10692"/>
                  </a:cubicBezTo>
                  <a:cubicBezTo>
                    <a:pt x="29518" y="10569"/>
                    <a:pt x="30205" y="10462"/>
                    <a:pt x="30897" y="10462"/>
                  </a:cubicBezTo>
                  <a:cubicBezTo>
                    <a:pt x="31007" y="10462"/>
                    <a:pt x="31116" y="10465"/>
                    <a:pt x="31226" y="10470"/>
                  </a:cubicBezTo>
                  <a:cubicBezTo>
                    <a:pt x="32461" y="10537"/>
                    <a:pt x="33659" y="10747"/>
                    <a:pt x="34769" y="11342"/>
                  </a:cubicBezTo>
                  <a:cubicBezTo>
                    <a:pt x="35544" y="11752"/>
                    <a:pt x="36231" y="12276"/>
                    <a:pt x="36796" y="12958"/>
                  </a:cubicBezTo>
                  <a:cubicBezTo>
                    <a:pt x="37006" y="13214"/>
                    <a:pt x="37245" y="13453"/>
                    <a:pt x="37483" y="13687"/>
                  </a:cubicBezTo>
                  <a:cubicBezTo>
                    <a:pt x="37705" y="13909"/>
                    <a:pt x="37965" y="14085"/>
                    <a:pt x="38258" y="14202"/>
                  </a:cubicBezTo>
                  <a:cubicBezTo>
                    <a:pt x="38525" y="14309"/>
                    <a:pt x="38797" y="14355"/>
                    <a:pt x="39071" y="14355"/>
                  </a:cubicBezTo>
                  <a:cubicBezTo>
                    <a:pt x="39282" y="14355"/>
                    <a:pt x="39495" y="14327"/>
                    <a:pt x="39707" y="14278"/>
                  </a:cubicBezTo>
                  <a:cubicBezTo>
                    <a:pt x="40239" y="14152"/>
                    <a:pt x="40696" y="13876"/>
                    <a:pt x="41102" y="13515"/>
                  </a:cubicBezTo>
                  <a:cubicBezTo>
                    <a:pt x="41559" y="13109"/>
                    <a:pt x="41906" y="12615"/>
                    <a:pt x="42166" y="12066"/>
                  </a:cubicBezTo>
                  <a:cubicBezTo>
                    <a:pt x="42614" y="11115"/>
                    <a:pt x="42958" y="10127"/>
                    <a:pt x="43209" y="9105"/>
                  </a:cubicBezTo>
                  <a:cubicBezTo>
                    <a:pt x="43289" y="8774"/>
                    <a:pt x="43293" y="8439"/>
                    <a:pt x="43259" y="8108"/>
                  </a:cubicBezTo>
                  <a:cubicBezTo>
                    <a:pt x="43243" y="7932"/>
                    <a:pt x="43188" y="7756"/>
                    <a:pt x="43117" y="7597"/>
                  </a:cubicBezTo>
                  <a:cubicBezTo>
                    <a:pt x="43016" y="7375"/>
                    <a:pt x="42899" y="7157"/>
                    <a:pt x="42761" y="6952"/>
                  </a:cubicBezTo>
                  <a:cubicBezTo>
                    <a:pt x="42334" y="6328"/>
                    <a:pt x="42380" y="5691"/>
                    <a:pt x="42723" y="5059"/>
                  </a:cubicBezTo>
                  <a:cubicBezTo>
                    <a:pt x="42970" y="4602"/>
                    <a:pt x="43289" y="4200"/>
                    <a:pt x="43678" y="3857"/>
                  </a:cubicBezTo>
                  <a:cubicBezTo>
                    <a:pt x="44495" y="3136"/>
                    <a:pt x="45421" y="2617"/>
                    <a:pt x="46476" y="2345"/>
                  </a:cubicBezTo>
                  <a:cubicBezTo>
                    <a:pt x="47044" y="2197"/>
                    <a:pt x="47613" y="2115"/>
                    <a:pt x="48180" y="2115"/>
                  </a:cubicBezTo>
                  <a:cubicBezTo>
                    <a:pt x="48758" y="2115"/>
                    <a:pt x="49334" y="2201"/>
                    <a:pt x="49906" y="2391"/>
                  </a:cubicBezTo>
                  <a:cubicBezTo>
                    <a:pt x="50442" y="2567"/>
                    <a:pt x="50933" y="2826"/>
                    <a:pt x="51318" y="3254"/>
                  </a:cubicBezTo>
                  <a:cubicBezTo>
                    <a:pt x="51645" y="3614"/>
                    <a:pt x="51833" y="4037"/>
                    <a:pt x="51875" y="4514"/>
                  </a:cubicBezTo>
                  <a:cubicBezTo>
                    <a:pt x="51921" y="5051"/>
                    <a:pt x="51908" y="5582"/>
                    <a:pt x="51783" y="6114"/>
                  </a:cubicBezTo>
                  <a:cubicBezTo>
                    <a:pt x="51640" y="6722"/>
                    <a:pt x="51511" y="7329"/>
                    <a:pt x="51393" y="7945"/>
                  </a:cubicBezTo>
                  <a:cubicBezTo>
                    <a:pt x="51175" y="9092"/>
                    <a:pt x="51393" y="10160"/>
                    <a:pt x="52059" y="11128"/>
                  </a:cubicBezTo>
                  <a:cubicBezTo>
                    <a:pt x="52172" y="11296"/>
                    <a:pt x="52290" y="11455"/>
                    <a:pt x="52407" y="11618"/>
                  </a:cubicBezTo>
                  <a:cubicBezTo>
                    <a:pt x="52541" y="11731"/>
                    <a:pt x="52679" y="11848"/>
                    <a:pt x="52817" y="11957"/>
                  </a:cubicBezTo>
                  <a:cubicBezTo>
                    <a:pt x="53119" y="12188"/>
                    <a:pt x="53429" y="12401"/>
                    <a:pt x="53793" y="12527"/>
                  </a:cubicBezTo>
                  <a:cubicBezTo>
                    <a:pt x="53850" y="12546"/>
                    <a:pt x="53909" y="12556"/>
                    <a:pt x="53967" y="12556"/>
                  </a:cubicBezTo>
                  <a:cubicBezTo>
                    <a:pt x="54134" y="12556"/>
                    <a:pt x="54293" y="12477"/>
                    <a:pt x="54380" y="12334"/>
                  </a:cubicBezTo>
                  <a:cubicBezTo>
                    <a:pt x="54434" y="12242"/>
                    <a:pt x="54484" y="12142"/>
                    <a:pt x="54530" y="12037"/>
                  </a:cubicBezTo>
                  <a:cubicBezTo>
                    <a:pt x="55297" y="10253"/>
                    <a:pt x="56700" y="9201"/>
                    <a:pt x="58501" y="8623"/>
                  </a:cubicBezTo>
                  <a:cubicBezTo>
                    <a:pt x="59133" y="8422"/>
                    <a:pt x="59786" y="8309"/>
                    <a:pt x="60447" y="8309"/>
                  </a:cubicBezTo>
                  <a:cubicBezTo>
                    <a:pt x="60611" y="8309"/>
                    <a:pt x="60775" y="8316"/>
                    <a:pt x="60939" y="8330"/>
                  </a:cubicBezTo>
                  <a:cubicBezTo>
                    <a:pt x="61898" y="8414"/>
                    <a:pt x="62824" y="8644"/>
                    <a:pt x="63703" y="9051"/>
                  </a:cubicBezTo>
                  <a:cubicBezTo>
                    <a:pt x="65035" y="9670"/>
                    <a:pt x="66179" y="10546"/>
                    <a:pt x="67142" y="11652"/>
                  </a:cubicBezTo>
                  <a:cubicBezTo>
                    <a:pt x="67226" y="11752"/>
                    <a:pt x="67326" y="11844"/>
                    <a:pt x="67418" y="11941"/>
                  </a:cubicBezTo>
                  <a:cubicBezTo>
                    <a:pt x="67720" y="11538"/>
                    <a:pt x="68306" y="10529"/>
                    <a:pt x="68499" y="10077"/>
                  </a:cubicBezTo>
                  <a:cubicBezTo>
                    <a:pt x="68193" y="9880"/>
                    <a:pt x="67967" y="9599"/>
                    <a:pt x="67716" y="9348"/>
                  </a:cubicBezTo>
                  <a:cubicBezTo>
                    <a:pt x="67310" y="8933"/>
                    <a:pt x="66849" y="8586"/>
                    <a:pt x="66375" y="8246"/>
                  </a:cubicBezTo>
                  <a:cubicBezTo>
                    <a:pt x="65885" y="7894"/>
                    <a:pt x="65349" y="7618"/>
                    <a:pt x="64817" y="7337"/>
                  </a:cubicBezTo>
                  <a:cubicBezTo>
                    <a:pt x="64202" y="7011"/>
                    <a:pt x="63544" y="6805"/>
                    <a:pt x="62882" y="6600"/>
                  </a:cubicBezTo>
                  <a:cubicBezTo>
                    <a:pt x="62375" y="6445"/>
                    <a:pt x="61839" y="6370"/>
                    <a:pt x="61312" y="6315"/>
                  </a:cubicBezTo>
                  <a:cubicBezTo>
                    <a:pt x="61082" y="6294"/>
                    <a:pt x="60851" y="6286"/>
                    <a:pt x="60619" y="6286"/>
                  </a:cubicBezTo>
                  <a:cubicBezTo>
                    <a:pt x="60314" y="6286"/>
                    <a:pt x="60008" y="6299"/>
                    <a:pt x="59703" y="6311"/>
                  </a:cubicBezTo>
                  <a:cubicBezTo>
                    <a:pt x="59439" y="6320"/>
                    <a:pt x="59175" y="6374"/>
                    <a:pt x="58916" y="6441"/>
                  </a:cubicBezTo>
                  <a:cubicBezTo>
                    <a:pt x="58510" y="6550"/>
                    <a:pt x="58082" y="6579"/>
                    <a:pt x="57689" y="6747"/>
                  </a:cubicBezTo>
                  <a:cubicBezTo>
                    <a:pt x="57073" y="7002"/>
                    <a:pt x="56453" y="7249"/>
                    <a:pt x="55888" y="7618"/>
                  </a:cubicBezTo>
                  <a:cubicBezTo>
                    <a:pt x="55377" y="7945"/>
                    <a:pt x="54891" y="8288"/>
                    <a:pt x="54463" y="8720"/>
                  </a:cubicBezTo>
                  <a:cubicBezTo>
                    <a:pt x="54275" y="8912"/>
                    <a:pt x="54091" y="9101"/>
                    <a:pt x="53898" y="9289"/>
                  </a:cubicBezTo>
                  <a:cubicBezTo>
                    <a:pt x="53835" y="9352"/>
                    <a:pt x="53760" y="9402"/>
                    <a:pt x="53693" y="9457"/>
                  </a:cubicBezTo>
                  <a:cubicBezTo>
                    <a:pt x="53681" y="9465"/>
                    <a:pt x="53663" y="9469"/>
                    <a:pt x="53644" y="9469"/>
                  </a:cubicBezTo>
                  <a:cubicBezTo>
                    <a:pt x="53592" y="9469"/>
                    <a:pt x="53526" y="9444"/>
                    <a:pt x="53517" y="9411"/>
                  </a:cubicBezTo>
                  <a:cubicBezTo>
                    <a:pt x="53488" y="9306"/>
                    <a:pt x="53471" y="9193"/>
                    <a:pt x="53433" y="9092"/>
                  </a:cubicBezTo>
                  <a:cubicBezTo>
                    <a:pt x="53345" y="8854"/>
                    <a:pt x="53320" y="8619"/>
                    <a:pt x="53416" y="8372"/>
                  </a:cubicBezTo>
                  <a:cubicBezTo>
                    <a:pt x="53454" y="8271"/>
                    <a:pt x="53450" y="8154"/>
                    <a:pt x="53467" y="8045"/>
                  </a:cubicBezTo>
                  <a:cubicBezTo>
                    <a:pt x="53483" y="7911"/>
                    <a:pt x="53500" y="7781"/>
                    <a:pt x="53529" y="7652"/>
                  </a:cubicBezTo>
                  <a:cubicBezTo>
                    <a:pt x="53684" y="6977"/>
                    <a:pt x="53890" y="6315"/>
                    <a:pt x="53881" y="5616"/>
                  </a:cubicBezTo>
                  <a:cubicBezTo>
                    <a:pt x="53881" y="5553"/>
                    <a:pt x="53894" y="5482"/>
                    <a:pt x="53915" y="5419"/>
                  </a:cubicBezTo>
                  <a:cubicBezTo>
                    <a:pt x="54007" y="5159"/>
                    <a:pt x="54011" y="4900"/>
                    <a:pt x="53919" y="4632"/>
                  </a:cubicBezTo>
                  <a:cubicBezTo>
                    <a:pt x="53894" y="4552"/>
                    <a:pt x="53881" y="4460"/>
                    <a:pt x="53881" y="4372"/>
                  </a:cubicBezTo>
                  <a:cubicBezTo>
                    <a:pt x="53869" y="3731"/>
                    <a:pt x="53663" y="3149"/>
                    <a:pt x="53358" y="2596"/>
                  </a:cubicBezTo>
                  <a:cubicBezTo>
                    <a:pt x="53073" y="2077"/>
                    <a:pt x="52704" y="1620"/>
                    <a:pt x="52231" y="1285"/>
                  </a:cubicBezTo>
                  <a:cubicBezTo>
                    <a:pt x="51314" y="627"/>
                    <a:pt x="50313" y="154"/>
                    <a:pt x="49152" y="121"/>
                  </a:cubicBezTo>
                  <a:cubicBezTo>
                    <a:pt x="49018" y="116"/>
                    <a:pt x="48884" y="87"/>
                    <a:pt x="48755" y="58"/>
                  </a:cubicBezTo>
                  <a:cubicBezTo>
                    <a:pt x="48581" y="21"/>
                    <a:pt x="48407" y="1"/>
                    <a:pt x="48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82;p42">
              <a:extLst>
                <a:ext uri="{FF2B5EF4-FFF2-40B4-BE49-F238E27FC236}">
                  <a16:creationId xmlns:a16="http://schemas.microsoft.com/office/drawing/2014/main" id="{56F1F1B4-27D2-4586-BD32-0232B8BAEBB8}"/>
                </a:ext>
              </a:extLst>
            </p:cNvPr>
            <p:cNvSpPr/>
            <p:nvPr/>
          </p:nvSpPr>
          <p:spPr>
            <a:xfrm>
              <a:off x="1916475" y="3698225"/>
              <a:ext cx="1491350" cy="1315000"/>
            </a:xfrm>
            <a:custGeom>
              <a:avLst/>
              <a:gdLst/>
              <a:ahLst/>
              <a:cxnLst/>
              <a:rect l="l" t="t" r="r" b="b"/>
              <a:pathLst>
                <a:path w="59654" h="52600" extrusionOk="0">
                  <a:moveTo>
                    <a:pt x="13144" y="0"/>
                  </a:moveTo>
                  <a:cubicBezTo>
                    <a:pt x="12985" y="34"/>
                    <a:pt x="12868" y="139"/>
                    <a:pt x="12746" y="239"/>
                  </a:cubicBezTo>
                  <a:cubicBezTo>
                    <a:pt x="11502" y="1253"/>
                    <a:pt x="10267" y="2279"/>
                    <a:pt x="9052" y="3330"/>
                  </a:cubicBezTo>
                  <a:cubicBezTo>
                    <a:pt x="7012" y="5098"/>
                    <a:pt x="5031" y="6932"/>
                    <a:pt x="3100" y="8817"/>
                  </a:cubicBezTo>
                  <a:cubicBezTo>
                    <a:pt x="2346" y="9546"/>
                    <a:pt x="1617" y="10300"/>
                    <a:pt x="876" y="11041"/>
                  </a:cubicBezTo>
                  <a:cubicBezTo>
                    <a:pt x="750" y="11167"/>
                    <a:pt x="616" y="11284"/>
                    <a:pt x="487" y="11406"/>
                  </a:cubicBezTo>
                  <a:cubicBezTo>
                    <a:pt x="369" y="11540"/>
                    <a:pt x="256" y="11674"/>
                    <a:pt x="139" y="11808"/>
                  </a:cubicBezTo>
                  <a:cubicBezTo>
                    <a:pt x="13" y="11954"/>
                    <a:pt x="1" y="12017"/>
                    <a:pt x="89" y="12164"/>
                  </a:cubicBezTo>
                  <a:cubicBezTo>
                    <a:pt x="227" y="12394"/>
                    <a:pt x="365" y="12624"/>
                    <a:pt x="508" y="12851"/>
                  </a:cubicBezTo>
                  <a:cubicBezTo>
                    <a:pt x="4520" y="19339"/>
                    <a:pt x="9291" y="25215"/>
                    <a:pt x="14815" y="30476"/>
                  </a:cubicBezTo>
                  <a:cubicBezTo>
                    <a:pt x="18313" y="33810"/>
                    <a:pt x="22057" y="36838"/>
                    <a:pt x="26049" y="39556"/>
                  </a:cubicBezTo>
                  <a:cubicBezTo>
                    <a:pt x="34706" y="45458"/>
                    <a:pt x="44122" y="49680"/>
                    <a:pt x="54279" y="52248"/>
                  </a:cubicBezTo>
                  <a:cubicBezTo>
                    <a:pt x="54778" y="52373"/>
                    <a:pt x="55280" y="52478"/>
                    <a:pt x="55779" y="52591"/>
                  </a:cubicBezTo>
                  <a:cubicBezTo>
                    <a:pt x="55804" y="52597"/>
                    <a:pt x="55829" y="52599"/>
                    <a:pt x="55852" y="52599"/>
                  </a:cubicBezTo>
                  <a:cubicBezTo>
                    <a:pt x="55965" y="52599"/>
                    <a:pt x="56057" y="52539"/>
                    <a:pt x="56147" y="52474"/>
                  </a:cubicBezTo>
                  <a:cubicBezTo>
                    <a:pt x="56239" y="52323"/>
                    <a:pt x="56323" y="52168"/>
                    <a:pt x="56428" y="52021"/>
                  </a:cubicBezTo>
                  <a:cubicBezTo>
                    <a:pt x="57622" y="50300"/>
                    <a:pt x="58501" y="48432"/>
                    <a:pt x="59067" y="46417"/>
                  </a:cubicBezTo>
                  <a:cubicBezTo>
                    <a:pt x="59460" y="44989"/>
                    <a:pt x="59653" y="43536"/>
                    <a:pt x="59645" y="42053"/>
                  </a:cubicBezTo>
                  <a:cubicBezTo>
                    <a:pt x="59645" y="41559"/>
                    <a:pt x="59586" y="41073"/>
                    <a:pt x="59557" y="40583"/>
                  </a:cubicBezTo>
                  <a:cubicBezTo>
                    <a:pt x="59506" y="39690"/>
                    <a:pt x="59347" y="38811"/>
                    <a:pt x="59217" y="37927"/>
                  </a:cubicBezTo>
                  <a:cubicBezTo>
                    <a:pt x="59205" y="37843"/>
                    <a:pt x="59155" y="37764"/>
                    <a:pt x="59125" y="37680"/>
                  </a:cubicBezTo>
                  <a:cubicBezTo>
                    <a:pt x="59092" y="37680"/>
                    <a:pt x="59058" y="37681"/>
                    <a:pt x="59025" y="37681"/>
                  </a:cubicBezTo>
                  <a:cubicBezTo>
                    <a:pt x="58991" y="37681"/>
                    <a:pt x="58958" y="37680"/>
                    <a:pt x="58924" y="37676"/>
                  </a:cubicBezTo>
                  <a:cubicBezTo>
                    <a:pt x="58686" y="37638"/>
                    <a:pt x="58447" y="37575"/>
                    <a:pt x="58204" y="37554"/>
                  </a:cubicBezTo>
                  <a:cubicBezTo>
                    <a:pt x="57982" y="37529"/>
                    <a:pt x="57764" y="37533"/>
                    <a:pt x="57546" y="37450"/>
                  </a:cubicBezTo>
                  <a:cubicBezTo>
                    <a:pt x="57425" y="37408"/>
                    <a:pt x="57282" y="37416"/>
                    <a:pt x="57153" y="37412"/>
                  </a:cubicBezTo>
                  <a:cubicBezTo>
                    <a:pt x="56993" y="37408"/>
                    <a:pt x="56838" y="37399"/>
                    <a:pt x="56692" y="37341"/>
                  </a:cubicBezTo>
                  <a:cubicBezTo>
                    <a:pt x="56608" y="37311"/>
                    <a:pt x="56520" y="37290"/>
                    <a:pt x="56432" y="37286"/>
                  </a:cubicBezTo>
                  <a:cubicBezTo>
                    <a:pt x="56005" y="37265"/>
                    <a:pt x="55599" y="37152"/>
                    <a:pt x="55188" y="37056"/>
                  </a:cubicBezTo>
                  <a:cubicBezTo>
                    <a:pt x="54928" y="36997"/>
                    <a:pt x="54652" y="37027"/>
                    <a:pt x="54409" y="36897"/>
                  </a:cubicBezTo>
                  <a:cubicBezTo>
                    <a:pt x="53680" y="36800"/>
                    <a:pt x="52981" y="36566"/>
                    <a:pt x="52269" y="36403"/>
                  </a:cubicBezTo>
                  <a:cubicBezTo>
                    <a:pt x="50920" y="36088"/>
                    <a:pt x="49609" y="35665"/>
                    <a:pt x="48306" y="35213"/>
                  </a:cubicBezTo>
                  <a:cubicBezTo>
                    <a:pt x="47532" y="34945"/>
                    <a:pt x="46765" y="34643"/>
                    <a:pt x="45999" y="34338"/>
                  </a:cubicBezTo>
                  <a:cubicBezTo>
                    <a:pt x="44612" y="33781"/>
                    <a:pt x="43264" y="33135"/>
                    <a:pt x="41948" y="32432"/>
                  </a:cubicBezTo>
                  <a:cubicBezTo>
                    <a:pt x="41144" y="32005"/>
                    <a:pt x="40344" y="31565"/>
                    <a:pt x="39569" y="31083"/>
                  </a:cubicBezTo>
                  <a:cubicBezTo>
                    <a:pt x="38945" y="30694"/>
                    <a:pt x="38317" y="30312"/>
                    <a:pt x="37701" y="29915"/>
                  </a:cubicBezTo>
                  <a:cubicBezTo>
                    <a:pt x="37157" y="29567"/>
                    <a:pt x="36612" y="29215"/>
                    <a:pt x="36089" y="28838"/>
                  </a:cubicBezTo>
                  <a:cubicBezTo>
                    <a:pt x="35477" y="28398"/>
                    <a:pt x="34845" y="27988"/>
                    <a:pt x="34258" y="27502"/>
                  </a:cubicBezTo>
                  <a:cubicBezTo>
                    <a:pt x="34091" y="27360"/>
                    <a:pt x="33906" y="27234"/>
                    <a:pt x="33726" y="27100"/>
                  </a:cubicBezTo>
                  <a:cubicBezTo>
                    <a:pt x="33266" y="26756"/>
                    <a:pt x="32801" y="26409"/>
                    <a:pt x="32373" y="26019"/>
                  </a:cubicBezTo>
                  <a:cubicBezTo>
                    <a:pt x="31934" y="25793"/>
                    <a:pt x="31657" y="25353"/>
                    <a:pt x="31226" y="25106"/>
                  </a:cubicBezTo>
                  <a:cubicBezTo>
                    <a:pt x="31075" y="25022"/>
                    <a:pt x="30966" y="24867"/>
                    <a:pt x="30836" y="24742"/>
                  </a:cubicBezTo>
                  <a:cubicBezTo>
                    <a:pt x="30644" y="24557"/>
                    <a:pt x="30468" y="24361"/>
                    <a:pt x="30229" y="24227"/>
                  </a:cubicBezTo>
                  <a:cubicBezTo>
                    <a:pt x="30095" y="24151"/>
                    <a:pt x="29990" y="24026"/>
                    <a:pt x="29881" y="23912"/>
                  </a:cubicBezTo>
                  <a:cubicBezTo>
                    <a:pt x="29513" y="23556"/>
                    <a:pt x="29153" y="23192"/>
                    <a:pt x="28788" y="22832"/>
                  </a:cubicBezTo>
                  <a:cubicBezTo>
                    <a:pt x="28612" y="22660"/>
                    <a:pt x="28424" y="22505"/>
                    <a:pt x="28231" y="22354"/>
                  </a:cubicBezTo>
                  <a:cubicBezTo>
                    <a:pt x="27812" y="22023"/>
                    <a:pt x="27435" y="21638"/>
                    <a:pt x="27100" y="21219"/>
                  </a:cubicBezTo>
                  <a:cubicBezTo>
                    <a:pt x="26991" y="21081"/>
                    <a:pt x="26887" y="20934"/>
                    <a:pt x="26761" y="20809"/>
                  </a:cubicBezTo>
                  <a:cubicBezTo>
                    <a:pt x="26434" y="20470"/>
                    <a:pt x="26103" y="20143"/>
                    <a:pt x="25772" y="19808"/>
                  </a:cubicBezTo>
                  <a:cubicBezTo>
                    <a:pt x="25601" y="19636"/>
                    <a:pt x="25421" y="19468"/>
                    <a:pt x="25299" y="19246"/>
                  </a:cubicBezTo>
                  <a:cubicBezTo>
                    <a:pt x="25249" y="19154"/>
                    <a:pt x="25161" y="19075"/>
                    <a:pt x="25086" y="18995"/>
                  </a:cubicBezTo>
                  <a:cubicBezTo>
                    <a:pt x="24809" y="18706"/>
                    <a:pt x="24508" y="18442"/>
                    <a:pt x="24298" y="18090"/>
                  </a:cubicBezTo>
                  <a:cubicBezTo>
                    <a:pt x="24231" y="17977"/>
                    <a:pt x="24118" y="17894"/>
                    <a:pt x="24026" y="17797"/>
                  </a:cubicBezTo>
                  <a:cubicBezTo>
                    <a:pt x="23854" y="17621"/>
                    <a:pt x="23703" y="17429"/>
                    <a:pt x="23553" y="17236"/>
                  </a:cubicBezTo>
                  <a:cubicBezTo>
                    <a:pt x="23318" y="16939"/>
                    <a:pt x="23096" y="16633"/>
                    <a:pt x="22841" y="16352"/>
                  </a:cubicBezTo>
                  <a:cubicBezTo>
                    <a:pt x="22568" y="16059"/>
                    <a:pt x="22346" y="15724"/>
                    <a:pt x="22087" y="15418"/>
                  </a:cubicBezTo>
                  <a:cubicBezTo>
                    <a:pt x="21802" y="15083"/>
                    <a:pt x="21546" y="14715"/>
                    <a:pt x="21282" y="14359"/>
                  </a:cubicBezTo>
                  <a:cubicBezTo>
                    <a:pt x="20914" y="13856"/>
                    <a:pt x="20575" y="13332"/>
                    <a:pt x="20219" y="12821"/>
                  </a:cubicBezTo>
                  <a:cubicBezTo>
                    <a:pt x="19988" y="12495"/>
                    <a:pt x="19745" y="12176"/>
                    <a:pt x="19527" y="11841"/>
                  </a:cubicBezTo>
                  <a:cubicBezTo>
                    <a:pt x="18987" y="11024"/>
                    <a:pt x="18451" y="10208"/>
                    <a:pt x="17953" y="9362"/>
                  </a:cubicBezTo>
                  <a:cubicBezTo>
                    <a:pt x="17622" y="8809"/>
                    <a:pt x="17270" y="8268"/>
                    <a:pt x="16939" y="7716"/>
                  </a:cubicBezTo>
                  <a:cubicBezTo>
                    <a:pt x="16755" y="7410"/>
                    <a:pt x="16600" y="7087"/>
                    <a:pt x="16415" y="6786"/>
                  </a:cubicBezTo>
                  <a:cubicBezTo>
                    <a:pt x="16101" y="6271"/>
                    <a:pt x="15821" y="5739"/>
                    <a:pt x="15548" y="5202"/>
                  </a:cubicBezTo>
                  <a:cubicBezTo>
                    <a:pt x="14861" y="3850"/>
                    <a:pt x="14191" y="2488"/>
                    <a:pt x="13504" y="1135"/>
                  </a:cubicBezTo>
                  <a:cubicBezTo>
                    <a:pt x="13375" y="876"/>
                    <a:pt x="13282" y="604"/>
                    <a:pt x="13182" y="331"/>
                  </a:cubicBezTo>
                  <a:cubicBezTo>
                    <a:pt x="13148" y="227"/>
                    <a:pt x="13157" y="109"/>
                    <a:pt x="13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83;p42">
              <a:extLst>
                <a:ext uri="{FF2B5EF4-FFF2-40B4-BE49-F238E27FC236}">
                  <a16:creationId xmlns:a16="http://schemas.microsoft.com/office/drawing/2014/main" id="{8FB13E62-3E40-4CBB-97A6-5B143266833E}"/>
                </a:ext>
              </a:extLst>
            </p:cNvPr>
            <p:cNvSpPr/>
            <p:nvPr/>
          </p:nvSpPr>
          <p:spPr>
            <a:xfrm>
              <a:off x="2027275" y="748025"/>
              <a:ext cx="1189850" cy="1969700"/>
            </a:xfrm>
            <a:custGeom>
              <a:avLst/>
              <a:gdLst/>
              <a:ahLst/>
              <a:cxnLst/>
              <a:rect l="l" t="t" r="r" b="b"/>
              <a:pathLst>
                <a:path w="47594" h="78788" extrusionOk="0">
                  <a:moveTo>
                    <a:pt x="44615" y="0"/>
                  </a:moveTo>
                  <a:cubicBezTo>
                    <a:pt x="44588" y="0"/>
                    <a:pt x="44559" y="5"/>
                    <a:pt x="44528" y="14"/>
                  </a:cubicBezTo>
                  <a:cubicBezTo>
                    <a:pt x="44402" y="56"/>
                    <a:pt x="44272" y="94"/>
                    <a:pt x="44147" y="136"/>
                  </a:cubicBezTo>
                  <a:cubicBezTo>
                    <a:pt x="40729" y="1246"/>
                    <a:pt x="37391" y="2553"/>
                    <a:pt x="34132" y="4069"/>
                  </a:cubicBezTo>
                  <a:cubicBezTo>
                    <a:pt x="27900" y="6972"/>
                    <a:pt x="22086" y="10557"/>
                    <a:pt x="16679" y="14804"/>
                  </a:cubicBezTo>
                  <a:cubicBezTo>
                    <a:pt x="16612" y="14858"/>
                    <a:pt x="16553" y="14926"/>
                    <a:pt x="16490" y="14988"/>
                  </a:cubicBezTo>
                  <a:cubicBezTo>
                    <a:pt x="16494" y="15148"/>
                    <a:pt x="16461" y="15294"/>
                    <a:pt x="16385" y="15437"/>
                  </a:cubicBezTo>
                  <a:cubicBezTo>
                    <a:pt x="16143" y="15914"/>
                    <a:pt x="15916" y="16400"/>
                    <a:pt x="15669" y="16873"/>
                  </a:cubicBezTo>
                  <a:cubicBezTo>
                    <a:pt x="15012" y="18142"/>
                    <a:pt x="14480" y="19470"/>
                    <a:pt x="13810" y="20727"/>
                  </a:cubicBezTo>
                  <a:cubicBezTo>
                    <a:pt x="13776" y="20785"/>
                    <a:pt x="13747" y="20848"/>
                    <a:pt x="13726" y="20911"/>
                  </a:cubicBezTo>
                  <a:cubicBezTo>
                    <a:pt x="13454" y="21644"/>
                    <a:pt x="13072" y="22327"/>
                    <a:pt x="12775" y="23043"/>
                  </a:cubicBezTo>
                  <a:cubicBezTo>
                    <a:pt x="12536" y="23621"/>
                    <a:pt x="12247" y="24174"/>
                    <a:pt x="12009" y="24752"/>
                  </a:cubicBezTo>
                  <a:cubicBezTo>
                    <a:pt x="11895" y="25016"/>
                    <a:pt x="11774" y="25279"/>
                    <a:pt x="11673" y="25552"/>
                  </a:cubicBezTo>
                  <a:cubicBezTo>
                    <a:pt x="11502" y="26008"/>
                    <a:pt x="11271" y="26444"/>
                    <a:pt x="11104" y="26905"/>
                  </a:cubicBezTo>
                  <a:cubicBezTo>
                    <a:pt x="10907" y="27445"/>
                    <a:pt x="10672" y="27977"/>
                    <a:pt x="10450" y="28513"/>
                  </a:cubicBezTo>
                  <a:cubicBezTo>
                    <a:pt x="10287" y="28902"/>
                    <a:pt x="10082" y="29279"/>
                    <a:pt x="9956" y="29677"/>
                  </a:cubicBezTo>
                  <a:cubicBezTo>
                    <a:pt x="9621" y="30720"/>
                    <a:pt x="9118" y="31692"/>
                    <a:pt x="8800" y="32739"/>
                  </a:cubicBezTo>
                  <a:cubicBezTo>
                    <a:pt x="8494" y="33384"/>
                    <a:pt x="8314" y="34075"/>
                    <a:pt x="8055" y="34737"/>
                  </a:cubicBezTo>
                  <a:cubicBezTo>
                    <a:pt x="7711" y="35608"/>
                    <a:pt x="7443" y="36505"/>
                    <a:pt x="7129" y="37384"/>
                  </a:cubicBezTo>
                  <a:cubicBezTo>
                    <a:pt x="6760" y="38410"/>
                    <a:pt x="6417" y="39445"/>
                    <a:pt x="6115" y="40492"/>
                  </a:cubicBezTo>
                  <a:cubicBezTo>
                    <a:pt x="5860" y="41367"/>
                    <a:pt x="5558" y="42230"/>
                    <a:pt x="5294" y="43106"/>
                  </a:cubicBezTo>
                  <a:cubicBezTo>
                    <a:pt x="5160" y="43554"/>
                    <a:pt x="4976" y="43985"/>
                    <a:pt x="4859" y="44438"/>
                  </a:cubicBezTo>
                  <a:cubicBezTo>
                    <a:pt x="4649" y="45254"/>
                    <a:pt x="4394" y="46059"/>
                    <a:pt x="4172" y="46875"/>
                  </a:cubicBezTo>
                  <a:cubicBezTo>
                    <a:pt x="3988" y="47562"/>
                    <a:pt x="3799" y="48245"/>
                    <a:pt x="3619" y="48932"/>
                  </a:cubicBezTo>
                  <a:cubicBezTo>
                    <a:pt x="3451" y="49556"/>
                    <a:pt x="3292" y="50180"/>
                    <a:pt x="3133" y="50804"/>
                  </a:cubicBezTo>
                  <a:cubicBezTo>
                    <a:pt x="3033" y="51189"/>
                    <a:pt x="2907" y="51575"/>
                    <a:pt x="2848" y="51968"/>
                  </a:cubicBezTo>
                  <a:cubicBezTo>
                    <a:pt x="2727" y="52735"/>
                    <a:pt x="2471" y="53476"/>
                    <a:pt x="2392" y="54251"/>
                  </a:cubicBezTo>
                  <a:cubicBezTo>
                    <a:pt x="2233" y="54670"/>
                    <a:pt x="2182" y="55114"/>
                    <a:pt x="2094" y="55550"/>
                  </a:cubicBezTo>
                  <a:cubicBezTo>
                    <a:pt x="2002" y="55981"/>
                    <a:pt x="1902" y="56412"/>
                    <a:pt x="1856" y="56856"/>
                  </a:cubicBezTo>
                  <a:cubicBezTo>
                    <a:pt x="1835" y="57095"/>
                    <a:pt x="1780" y="57342"/>
                    <a:pt x="1713" y="57573"/>
                  </a:cubicBezTo>
                  <a:cubicBezTo>
                    <a:pt x="1638" y="57837"/>
                    <a:pt x="1650" y="58105"/>
                    <a:pt x="1588" y="58360"/>
                  </a:cubicBezTo>
                  <a:cubicBezTo>
                    <a:pt x="1529" y="58599"/>
                    <a:pt x="1495" y="58838"/>
                    <a:pt x="1466" y="59081"/>
                  </a:cubicBezTo>
                  <a:cubicBezTo>
                    <a:pt x="1433" y="59344"/>
                    <a:pt x="1324" y="59596"/>
                    <a:pt x="1336" y="59868"/>
                  </a:cubicBezTo>
                  <a:cubicBezTo>
                    <a:pt x="1340" y="59935"/>
                    <a:pt x="1324" y="60006"/>
                    <a:pt x="1299" y="60065"/>
                  </a:cubicBezTo>
                  <a:cubicBezTo>
                    <a:pt x="1227" y="60232"/>
                    <a:pt x="1211" y="60408"/>
                    <a:pt x="1211" y="60588"/>
                  </a:cubicBezTo>
                  <a:cubicBezTo>
                    <a:pt x="1215" y="60769"/>
                    <a:pt x="1185" y="60940"/>
                    <a:pt x="1131" y="61116"/>
                  </a:cubicBezTo>
                  <a:cubicBezTo>
                    <a:pt x="1093" y="61238"/>
                    <a:pt x="1093" y="61376"/>
                    <a:pt x="1081" y="61510"/>
                  </a:cubicBezTo>
                  <a:cubicBezTo>
                    <a:pt x="1068" y="61619"/>
                    <a:pt x="1089" y="61740"/>
                    <a:pt x="1051" y="61841"/>
                  </a:cubicBezTo>
                  <a:cubicBezTo>
                    <a:pt x="955" y="62100"/>
                    <a:pt x="976" y="62369"/>
                    <a:pt x="930" y="62628"/>
                  </a:cubicBezTo>
                  <a:cubicBezTo>
                    <a:pt x="863" y="63026"/>
                    <a:pt x="796" y="63416"/>
                    <a:pt x="792" y="63818"/>
                  </a:cubicBezTo>
                  <a:cubicBezTo>
                    <a:pt x="792" y="63864"/>
                    <a:pt x="783" y="63910"/>
                    <a:pt x="762" y="63948"/>
                  </a:cubicBezTo>
                  <a:cubicBezTo>
                    <a:pt x="666" y="64161"/>
                    <a:pt x="683" y="64383"/>
                    <a:pt x="674" y="64605"/>
                  </a:cubicBezTo>
                  <a:cubicBezTo>
                    <a:pt x="666" y="64785"/>
                    <a:pt x="683" y="64974"/>
                    <a:pt x="628" y="65137"/>
                  </a:cubicBezTo>
                  <a:cubicBezTo>
                    <a:pt x="549" y="65376"/>
                    <a:pt x="549" y="65619"/>
                    <a:pt x="540" y="65862"/>
                  </a:cubicBezTo>
                  <a:cubicBezTo>
                    <a:pt x="536" y="66063"/>
                    <a:pt x="557" y="66276"/>
                    <a:pt x="499" y="66461"/>
                  </a:cubicBezTo>
                  <a:cubicBezTo>
                    <a:pt x="406" y="66745"/>
                    <a:pt x="415" y="67030"/>
                    <a:pt x="406" y="67319"/>
                  </a:cubicBezTo>
                  <a:cubicBezTo>
                    <a:pt x="402" y="67541"/>
                    <a:pt x="440" y="67772"/>
                    <a:pt x="356" y="67981"/>
                  </a:cubicBezTo>
                  <a:cubicBezTo>
                    <a:pt x="272" y="68199"/>
                    <a:pt x="281" y="68421"/>
                    <a:pt x="277" y="68643"/>
                  </a:cubicBezTo>
                  <a:cubicBezTo>
                    <a:pt x="264" y="69087"/>
                    <a:pt x="306" y="69535"/>
                    <a:pt x="163" y="69971"/>
                  </a:cubicBezTo>
                  <a:cubicBezTo>
                    <a:pt x="122" y="70092"/>
                    <a:pt x="143" y="70234"/>
                    <a:pt x="143" y="70369"/>
                  </a:cubicBezTo>
                  <a:cubicBezTo>
                    <a:pt x="138" y="70838"/>
                    <a:pt x="143" y="71307"/>
                    <a:pt x="134" y="71776"/>
                  </a:cubicBezTo>
                  <a:cubicBezTo>
                    <a:pt x="134" y="71931"/>
                    <a:pt x="143" y="72094"/>
                    <a:pt x="92" y="72237"/>
                  </a:cubicBezTo>
                  <a:cubicBezTo>
                    <a:pt x="0" y="72500"/>
                    <a:pt x="9" y="72764"/>
                    <a:pt x="9" y="73032"/>
                  </a:cubicBezTo>
                  <a:cubicBezTo>
                    <a:pt x="9" y="74750"/>
                    <a:pt x="4" y="76467"/>
                    <a:pt x="4" y="78184"/>
                  </a:cubicBezTo>
                  <a:cubicBezTo>
                    <a:pt x="4" y="78385"/>
                    <a:pt x="17" y="78586"/>
                    <a:pt x="25" y="78787"/>
                  </a:cubicBezTo>
                  <a:cubicBezTo>
                    <a:pt x="310" y="78729"/>
                    <a:pt x="574" y="78599"/>
                    <a:pt x="829" y="78465"/>
                  </a:cubicBezTo>
                  <a:cubicBezTo>
                    <a:pt x="1763" y="77983"/>
                    <a:pt x="2635" y="77397"/>
                    <a:pt x="3439" y="76718"/>
                  </a:cubicBezTo>
                  <a:cubicBezTo>
                    <a:pt x="4138" y="76128"/>
                    <a:pt x="4825" y="75520"/>
                    <a:pt x="5516" y="74921"/>
                  </a:cubicBezTo>
                  <a:cubicBezTo>
                    <a:pt x="6207" y="74318"/>
                    <a:pt x="6936" y="73765"/>
                    <a:pt x="7715" y="73280"/>
                  </a:cubicBezTo>
                  <a:cubicBezTo>
                    <a:pt x="8398" y="72852"/>
                    <a:pt x="9118" y="72496"/>
                    <a:pt x="9898" y="72278"/>
                  </a:cubicBezTo>
                  <a:cubicBezTo>
                    <a:pt x="10443" y="72122"/>
                    <a:pt x="10987" y="72045"/>
                    <a:pt x="11529" y="72045"/>
                  </a:cubicBezTo>
                  <a:cubicBezTo>
                    <a:pt x="12107" y="72045"/>
                    <a:pt x="12684" y="72133"/>
                    <a:pt x="13261" y="72308"/>
                  </a:cubicBezTo>
                  <a:cubicBezTo>
                    <a:pt x="14040" y="72542"/>
                    <a:pt x="14748" y="72915"/>
                    <a:pt x="15422" y="73355"/>
                  </a:cubicBezTo>
                  <a:cubicBezTo>
                    <a:pt x="16323" y="73941"/>
                    <a:pt x="17165" y="74607"/>
                    <a:pt x="18011" y="75265"/>
                  </a:cubicBezTo>
                  <a:cubicBezTo>
                    <a:pt x="18731" y="75830"/>
                    <a:pt x="19477" y="76358"/>
                    <a:pt x="20272" y="76815"/>
                  </a:cubicBezTo>
                  <a:cubicBezTo>
                    <a:pt x="21479" y="77502"/>
                    <a:pt x="22790" y="77845"/>
                    <a:pt x="24163" y="77937"/>
                  </a:cubicBezTo>
                  <a:cubicBezTo>
                    <a:pt x="24344" y="77949"/>
                    <a:pt x="24523" y="77955"/>
                    <a:pt x="24703" y="77955"/>
                  </a:cubicBezTo>
                  <a:cubicBezTo>
                    <a:pt x="25460" y="77955"/>
                    <a:pt x="26212" y="77853"/>
                    <a:pt x="26953" y="77694"/>
                  </a:cubicBezTo>
                  <a:cubicBezTo>
                    <a:pt x="28503" y="77359"/>
                    <a:pt x="29927" y="76731"/>
                    <a:pt x="31229" y="75843"/>
                  </a:cubicBezTo>
                  <a:cubicBezTo>
                    <a:pt x="32461" y="75009"/>
                    <a:pt x="33495" y="73966"/>
                    <a:pt x="34404" y="72794"/>
                  </a:cubicBezTo>
                  <a:cubicBezTo>
                    <a:pt x="35397" y="71516"/>
                    <a:pt x="36172" y="70109"/>
                    <a:pt x="36817" y="68630"/>
                  </a:cubicBezTo>
                  <a:cubicBezTo>
                    <a:pt x="37696" y="66616"/>
                    <a:pt x="38291" y="64513"/>
                    <a:pt x="38706" y="62364"/>
                  </a:cubicBezTo>
                  <a:cubicBezTo>
                    <a:pt x="38924" y="61246"/>
                    <a:pt x="39121" y="60123"/>
                    <a:pt x="39171" y="58984"/>
                  </a:cubicBezTo>
                  <a:cubicBezTo>
                    <a:pt x="39175" y="58896"/>
                    <a:pt x="39196" y="58808"/>
                    <a:pt x="39204" y="58720"/>
                  </a:cubicBezTo>
                  <a:cubicBezTo>
                    <a:pt x="39229" y="58498"/>
                    <a:pt x="39259" y="58276"/>
                    <a:pt x="39271" y="58054"/>
                  </a:cubicBezTo>
                  <a:cubicBezTo>
                    <a:pt x="39334" y="56446"/>
                    <a:pt x="39330" y="54838"/>
                    <a:pt x="39267" y="53229"/>
                  </a:cubicBezTo>
                  <a:cubicBezTo>
                    <a:pt x="39263" y="53074"/>
                    <a:pt x="39259" y="52919"/>
                    <a:pt x="39242" y="52764"/>
                  </a:cubicBezTo>
                  <a:cubicBezTo>
                    <a:pt x="39171" y="52186"/>
                    <a:pt x="39087" y="51612"/>
                    <a:pt x="39028" y="51034"/>
                  </a:cubicBezTo>
                  <a:cubicBezTo>
                    <a:pt x="38932" y="50059"/>
                    <a:pt x="38731" y="49099"/>
                    <a:pt x="38526" y="48140"/>
                  </a:cubicBezTo>
                  <a:cubicBezTo>
                    <a:pt x="38216" y="46699"/>
                    <a:pt x="37793" y="45288"/>
                    <a:pt x="37374" y="43876"/>
                  </a:cubicBezTo>
                  <a:cubicBezTo>
                    <a:pt x="37010" y="42637"/>
                    <a:pt x="36649" y="41393"/>
                    <a:pt x="36390" y="40123"/>
                  </a:cubicBezTo>
                  <a:cubicBezTo>
                    <a:pt x="36184" y="39118"/>
                    <a:pt x="36025" y="38105"/>
                    <a:pt x="36034" y="37070"/>
                  </a:cubicBezTo>
                  <a:cubicBezTo>
                    <a:pt x="36038" y="36714"/>
                    <a:pt x="36034" y="36358"/>
                    <a:pt x="36042" y="35998"/>
                  </a:cubicBezTo>
                  <a:cubicBezTo>
                    <a:pt x="36055" y="35529"/>
                    <a:pt x="36092" y="35068"/>
                    <a:pt x="36168" y="34599"/>
                  </a:cubicBezTo>
                  <a:cubicBezTo>
                    <a:pt x="36318" y="33627"/>
                    <a:pt x="36557" y="32676"/>
                    <a:pt x="36884" y="31751"/>
                  </a:cubicBezTo>
                  <a:cubicBezTo>
                    <a:pt x="37370" y="30377"/>
                    <a:pt x="38002" y="29070"/>
                    <a:pt x="38723" y="27809"/>
                  </a:cubicBezTo>
                  <a:cubicBezTo>
                    <a:pt x="39384" y="26645"/>
                    <a:pt x="40105" y="25514"/>
                    <a:pt x="40846" y="24400"/>
                  </a:cubicBezTo>
                  <a:cubicBezTo>
                    <a:pt x="41877" y="22859"/>
                    <a:pt x="42907" y="21317"/>
                    <a:pt x="43900" y="19755"/>
                  </a:cubicBezTo>
                  <a:cubicBezTo>
                    <a:pt x="44691" y="18511"/>
                    <a:pt x="45412" y="17229"/>
                    <a:pt x="46015" y="15876"/>
                  </a:cubicBezTo>
                  <a:cubicBezTo>
                    <a:pt x="46551" y="14670"/>
                    <a:pt x="46999" y="13434"/>
                    <a:pt x="47267" y="12140"/>
                  </a:cubicBezTo>
                  <a:cubicBezTo>
                    <a:pt x="47460" y="11198"/>
                    <a:pt x="47594" y="10251"/>
                    <a:pt x="47585" y="9284"/>
                  </a:cubicBezTo>
                  <a:cubicBezTo>
                    <a:pt x="47581" y="8727"/>
                    <a:pt x="47548" y="8174"/>
                    <a:pt x="47485" y="7617"/>
                  </a:cubicBezTo>
                  <a:cubicBezTo>
                    <a:pt x="47384" y="6704"/>
                    <a:pt x="47200" y="5811"/>
                    <a:pt x="46953" y="4932"/>
                  </a:cubicBezTo>
                  <a:cubicBezTo>
                    <a:pt x="46547" y="3508"/>
                    <a:pt x="45944" y="2163"/>
                    <a:pt x="45244" y="865"/>
                  </a:cubicBezTo>
                  <a:cubicBezTo>
                    <a:pt x="45127" y="651"/>
                    <a:pt x="45022" y="429"/>
                    <a:pt x="44913" y="207"/>
                  </a:cubicBezTo>
                  <a:cubicBezTo>
                    <a:pt x="44880" y="178"/>
                    <a:pt x="44842" y="153"/>
                    <a:pt x="44817" y="115"/>
                  </a:cubicBezTo>
                  <a:cubicBezTo>
                    <a:pt x="44761" y="40"/>
                    <a:pt x="44695" y="0"/>
                    <a:pt x="44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84;p42">
              <a:extLst>
                <a:ext uri="{FF2B5EF4-FFF2-40B4-BE49-F238E27FC236}">
                  <a16:creationId xmlns:a16="http://schemas.microsoft.com/office/drawing/2014/main" id="{7EE50A79-1C49-4BCF-A313-BE7FAEC8B53D}"/>
                </a:ext>
              </a:extLst>
            </p:cNvPr>
            <p:cNvSpPr/>
            <p:nvPr/>
          </p:nvSpPr>
          <p:spPr>
            <a:xfrm>
              <a:off x="4155025" y="707750"/>
              <a:ext cx="1394350" cy="2190425"/>
            </a:xfrm>
            <a:custGeom>
              <a:avLst/>
              <a:gdLst/>
              <a:ahLst/>
              <a:cxnLst/>
              <a:rect l="l" t="t" r="r" b="b"/>
              <a:pathLst>
                <a:path w="55774" h="87617" extrusionOk="0">
                  <a:moveTo>
                    <a:pt x="7329" y="1"/>
                  </a:moveTo>
                  <a:cubicBezTo>
                    <a:pt x="7303" y="1"/>
                    <a:pt x="7277" y="2"/>
                    <a:pt x="7250" y="5"/>
                  </a:cubicBezTo>
                  <a:cubicBezTo>
                    <a:pt x="6894" y="574"/>
                    <a:pt x="6538" y="1144"/>
                    <a:pt x="6186" y="1709"/>
                  </a:cubicBezTo>
                  <a:cubicBezTo>
                    <a:pt x="5248" y="3209"/>
                    <a:pt x="4398" y="4754"/>
                    <a:pt x="3602" y="6325"/>
                  </a:cubicBezTo>
                  <a:cubicBezTo>
                    <a:pt x="3037" y="7443"/>
                    <a:pt x="2517" y="8578"/>
                    <a:pt x="2048" y="9739"/>
                  </a:cubicBezTo>
                  <a:cubicBezTo>
                    <a:pt x="1223" y="11791"/>
                    <a:pt x="536" y="13889"/>
                    <a:pt x="193" y="16084"/>
                  </a:cubicBezTo>
                  <a:cubicBezTo>
                    <a:pt x="101" y="16675"/>
                    <a:pt x="13" y="17274"/>
                    <a:pt x="8" y="17877"/>
                  </a:cubicBezTo>
                  <a:cubicBezTo>
                    <a:pt x="4" y="18639"/>
                    <a:pt x="0" y="19393"/>
                    <a:pt x="109" y="20151"/>
                  </a:cubicBezTo>
                  <a:cubicBezTo>
                    <a:pt x="201" y="20834"/>
                    <a:pt x="318" y="21517"/>
                    <a:pt x="478" y="22187"/>
                  </a:cubicBezTo>
                  <a:cubicBezTo>
                    <a:pt x="917" y="24063"/>
                    <a:pt x="1575" y="25864"/>
                    <a:pt x="2379" y="27611"/>
                  </a:cubicBezTo>
                  <a:cubicBezTo>
                    <a:pt x="3267" y="29538"/>
                    <a:pt x="4272" y="31406"/>
                    <a:pt x="5286" y="33270"/>
                  </a:cubicBezTo>
                  <a:cubicBezTo>
                    <a:pt x="6023" y="34622"/>
                    <a:pt x="6764" y="35975"/>
                    <a:pt x="7481" y="37337"/>
                  </a:cubicBezTo>
                  <a:cubicBezTo>
                    <a:pt x="8034" y="38384"/>
                    <a:pt x="8519" y="39460"/>
                    <a:pt x="8984" y="40549"/>
                  </a:cubicBezTo>
                  <a:cubicBezTo>
                    <a:pt x="9755" y="42363"/>
                    <a:pt x="10362" y="44227"/>
                    <a:pt x="10861" y="46128"/>
                  </a:cubicBezTo>
                  <a:cubicBezTo>
                    <a:pt x="11112" y="47079"/>
                    <a:pt x="11305" y="48038"/>
                    <a:pt x="11489" y="49001"/>
                  </a:cubicBezTo>
                  <a:cubicBezTo>
                    <a:pt x="11606" y="49617"/>
                    <a:pt x="11707" y="50233"/>
                    <a:pt x="11774" y="50853"/>
                  </a:cubicBezTo>
                  <a:cubicBezTo>
                    <a:pt x="11845" y="51473"/>
                    <a:pt x="11958" y="52088"/>
                    <a:pt x="11954" y="52717"/>
                  </a:cubicBezTo>
                  <a:cubicBezTo>
                    <a:pt x="11954" y="52805"/>
                    <a:pt x="11975" y="52897"/>
                    <a:pt x="11983" y="52985"/>
                  </a:cubicBezTo>
                  <a:cubicBezTo>
                    <a:pt x="12008" y="53249"/>
                    <a:pt x="12042" y="53517"/>
                    <a:pt x="12054" y="53785"/>
                  </a:cubicBezTo>
                  <a:cubicBezTo>
                    <a:pt x="12105" y="55234"/>
                    <a:pt x="12092" y="56687"/>
                    <a:pt x="12067" y="58137"/>
                  </a:cubicBezTo>
                  <a:cubicBezTo>
                    <a:pt x="12054" y="58899"/>
                    <a:pt x="11908" y="59649"/>
                    <a:pt x="11900" y="60407"/>
                  </a:cubicBezTo>
                  <a:cubicBezTo>
                    <a:pt x="11900" y="60428"/>
                    <a:pt x="11891" y="60453"/>
                    <a:pt x="11891" y="60474"/>
                  </a:cubicBezTo>
                  <a:cubicBezTo>
                    <a:pt x="11820" y="60934"/>
                    <a:pt x="11736" y="61399"/>
                    <a:pt x="11686" y="61864"/>
                  </a:cubicBezTo>
                  <a:cubicBezTo>
                    <a:pt x="11611" y="62551"/>
                    <a:pt x="11476" y="63230"/>
                    <a:pt x="11347" y="63908"/>
                  </a:cubicBezTo>
                  <a:cubicBezTo>
                    <a:pt x="11083" y="65286"/>
                    <a:pt x="10785" y="66660"/>
                    <a:pt x="10547" y="68042"/>
                  </a:cubicBezTo>
                  <a:cubicBezTo>
                    <a:pt x="10379" y="68993"/>
                    <a:pt x="10308" y="69948"/>
                    <a:pt x="10220" y="70899"/>
                  </a:cubicBezTo>
                  <a:cubicBezTo>
                    <a:pt x="10132" y="71816"/>
                    <a:pt x="10233" y="72733"/>
                    <a:pt x="10362" y="73638"/>
                  </a:cubicBezTo>
                  <a:cubicBezTo>
                    <a:pt x="10488" y="74543"/>
                    <a:pt x="10723" y="75431"/>
                    <a:pt x="11049" y="76289"/>
                  </a:cubicBezTo>
                  <a:cubicBezTo>
                    <a:pt x="11334" y="77039"/>
                    <a:pt x="11640" y="77785"/>
                    <a:pt x="12000" y="78501"/>
                  </a:cubicBezTo>
                  <a:cubicBezTo>
                    <a:pt x="12846" y="80176"/>
                    <a:pt x="13763" y="81814"/>
                    <a:pt x="14769" y="83397"/>
                  </a:cubicBezTo>
                  <a:cubicBezTo>
                    <a:pt x="15384" y="84361"/>
                    <a:pt x="16096" y="85244"/>
                    <a:pt x="16938" y="86024"/>
                  </a:cubicBezTo>
                  <a:cubicBezTo>
                    <a:pt x="17416" y="86467"/>
                    <a:pt x="17948" y="86828"/>
                    <a:pt x="18538" y="87108"/>
                  </a:cubicBezTo>
                  <a:cubicBezTo>
                    <a:pt x="19248" y="87449"/>
                    <a:pt x="19969" y="87617"/>
                    <a:pt x="20702" y="87617"/>
                  </a:cubicBezTo>
                  <a:cubicBezTo>
                    <a:pt x="21212" y="87617"/>
                    <a:pt x="21727" y="87536"/>
                    <a:pt x="22249" y="87376"/>
                  </a:cubicBezTo>
                  <a:cubicBezTo>
                    <a:pt x="23254" y="87075"/>
                    <a:pt x="24117" y="86530"/>
                    <a:pt x="24896" y="85848"/>
                  </a:cubicBezTo>
                  <a:cubicBezTo>
                    <a:pt x="25927" y="84943"/>
                    <a:pt x="26798" y="83900"/>
                    <a:pt x="27510" y="82727"/>
                  </a:cubicBezTo>
                  <a:cubicBezTo>
                    <a:pt x="27983" y="81944"/>
                    <a:pt x="28444" y="81152"/>
                    <a:pt x="28909" y="80365"/>
                  </a:cubicBezTo>
                  <a:cubicBezTo>
                    <a:pt x="29303" y="79691"/>
                    <a:pt x="29705" y="79020"/>
                    <a:pt x="30161" y="78384"/>
                  </a:cubicBezTo>
                  <a:cubicBezTo>
                    <a:pt x="30802" y="77492"/>
                    <a:pt x="31481" y="76645"/>
                    <a:pt x="32356" y="75959"/>
                  </a:cubicBezTo>
                  <a:cubicBezTo>
                    <a:pt x="33453" y="75096"/>
                    <a:pt x="34689" y="74572"/>
                    <a:pt x="36059" y="74354"/>
                  </a:cubicBezTo>
                  <a:cubicBezTo>
                    <a:pt x="36503" y="74328"/>
                    <a:pt x="36947" y="74307"/>
                    <a:pt x="37390" y="74307"/>
                  </a:cubicBezTo>
                  <a:cubicBezTo>
                    <a:pt x="37948" y="74307"/>
                    <a:pt x="38506" y="74341"/>
                    <a:pt x="39062" y="74447"/>
                  </a:cubicBezTo>
                  <a:cubicBezTo>
                    <a:pt x="41194" y="74849"/>
                    <a:pt x="43079" y="75758"/>
                    <a:pt x="44729" y="77161"/>
                  </a:cubicBezTo>
                  <a:cubicBezTo>
                    <a:pt x="45173" y="77538"/>
                    <a:pt x="45596" y="77936"/>
                    <a:pt x="46010" y="78342"/>
                  </a:cubicBezTo>
                  <a:cubicBezTo>
                    <a:pt x="46538" y="78857"/>
                    <a:pt x="47070" y="79368"/>
                    <a:pt x="47640" y="79837"/>
                  </a:cubicBezTo>
                  <a:cubicBezTo>
                    <a:pt x="48021" y="80147"/>
                    <a:pt x="48410" y="80449"/>
                    <a:pt x="48825" y="80704"/>
                  </a:cubicBezTo>
                  <a:cubicBezTo>
                    <a:pt x="49324" y="81010"/>
                    <a:pt x="49839" y="81282"/>
                    <a:pt x="50417" y="81391"/>
                  </a:cubicBezTo>
                  <a:cubicBezTo>
                    <a:pt x="50705" y="81443"/>
                    <a:pt x="50992" y="81474"/>
                    <a:pt x="51276" y="81474"/>
                  </a:cubicBezTo>
                  <a:cubicBezTo>
                    <a:pt x="51743" y="81474"/>
                    <a:pt x="52202" y="81391"/>
                    <a:pt x="52649" y="81186"/>
                  </a:cubicBezTo>
                  <a:cubicBezTo>
                    <a:pt x="53097" y="80981"/>
                    <a:pt x="53516" y="80729"/>
                    <a:pt x="53902" y="80419"/>
                  </a:cubicBezTo>
                  <a:cubicBezTo>
                    <a:pt x="54530" y="79917"/>
                    <a:pt x="55150" y="79410"/>
                    <a:pt x="55774" y="78907"/>
                  </a:cubicBezTo>
                  <a:cubicBezTo>
                    <a:pt x="55703" y="78849"/>
                    <a:pt x="55648" y="78777"/>
                    <a:pt x="55640" y="78685"/>
                  </a:cubicBezTo>
                  <a:cubicBezTo>
                    <a:pt x="55619" y="78505"/>
                    <a:pt x="55636" y="78317"/>
                    <a:pt x="55577" y="78158"/>
                  </a:cubicBezTo>
                  <a:cubicBezTo>
                    <a:pt x="55485" y="77894"/>
                    <a:pt x="55497" y="77630"/>
                    <a:pt x="55493" y="77362"/>
                  </a:cubicBezTo>
                  <a:cubicBezTo>
                    <a:pt x="55489" y="77089"/>
                    <a:pt x="55342" y="76851"/>
                    <a:pt x="55359" y="76574"/>
                  </a:cubicBezTo>
                  <a:cubicBezTo>
                    <a:pt x="55384" y="76059"/>
                    <a:pt x="55167" y="75569"/>
                    <a:pt x="55208" y="75050"/>
                  </a:cubicBezTo>
                  <a:cubicBezTo>
                    <a:pt x="55087" y="74752"/>
                    <a:pt x="55091" y="74442"/>
                    <a:pt x="55087" y="74128"/>
                  </a:cubicBezTo>
                  <a:cubicBezTo>
                    <a:pt x="55083" y="74040"/>
                    <a:pt x="55074" y="73948"/>
                    <a:pt x="55045" y="73864"/>
                  </a:cubicBezTo>
                  <a:cubicBezTo>
                    <a:pt x="54982" y="73697"/>
                    <a:pt x="54957" y="73521"/>
                    <a:pt x="54957" y="73341"/>
                  </a:cubicBezTo>
                  <a:cubicBezTo>
                    <a:pt x="54953" y="73207"/>
                    <a:pt x="54961" y="73064"/>
                    <a:pt x="54915" y="72947"/>
                  </a:cubicBezTo>
                  <a:cubicBezTo>
                    <a:pt x="54831" y="72729"/>
                    <a:pt x="54831" y="72507"/>
                    <a:pt x="54819" y="72285"/>
                  </a:cubicBezTo>
                  <a:cubicBezTo>
                    <a:pt x="54815" y="72176"/>
                    <a:pt x="54802" y="72059"/>
                    <a:pt x="54764" y="71959"/>
                  </a:cubicBezTo>
                  <a:cubicBezTo>
                    <a:pt x="54702" y="71787"/>
                    <a:pt x="54697" y="71611"/>
                    <a:pt x="54689" y="71431"/>
                  </a:cubicBezTo>
                  <a:cubicBezTo>
                    <a:pt x="54681" y="71301"/>
                    <a:pt x="54681" y="71159"/>
                    <a:pt x="54635" y="71037"/>
                  </a:cubicBezTo>
                  <a:cubicBezTo>
                    <a:pt x="54568" y="70840"/>
                    <a:pt x="54559" y="70643"/>
                    <a:pt x="54551" y="70442"/>
                  </a:cubicBezTo>
                  <a:cubicBezTo>
                    <a:pt x="54547" y="70333"/>
                    <a:pt x="54547" y="70216"/>
                    <a:pt x="54509" y="70116"/>
                  </a:cubicBezTo>
                  <a:cubicBezTo>
                    <a:pt x="54434" y="69923"/>
                    <a:pt x="54425" y="69722"/>
                    <a:pt x="54417" y="69521"/>
                  </a:cubicBezTo>
                  <a:cubicBezTo>
                    <a:pt x="54417" y="69412"/>
                    <a:pt x="54417" y="69291"/>
                    <a:pt x="54379" y="69194"/>
                  </a:cubicBezTo>
                  <a:cubicBezTo>
                    <a:pt x="54237" y="68834"/>
                    <a:pt x="54333" y="68432"/>
                    <a:pt x="54165" y="68080"/>
                  </a:cubicBezTo>
                  <a:cubicBezTo>
                    <a:pt x="54170" y="67745"/>
                    <a:pt x="54111" y="67418"/>
                    <a:pt x="54027" y="67092"/>
                  </a:cubicBezTo>
                  <a:cubicBezTo>
                    <a:pt x="53990" y="66945"/>
                    <a:pt x="54015" y="66777"/>
                    <a:pt x="53973" y="66631"/>
                  </a:cubicBezTo>
                  <a:cubicBezTo>
                    <a:pt x="53856" y="66245"/>
                    <a:pt x="53826" y="65843"/>
                    <a:pt x="53768" y="65450"/>
                  </a:cubicBezTo>
                  <a:cubicBezTo>
                    <a:pt x="53709" y="65056"/>
                    <a:pt x="53579" y="64671"/>
                    <a:pt x="53592" y="64269"/>
                  </a:cubicBezTo>
                  <a:cubicBezTo>
                    <a:pt x="53395" y="63674"/>
                    <a:pt x="53365" y="63045"/>
                    <a:pt x="53231" y="62438"/>
                  </a:cubicBezTo>
                  <a:cubicBezTo>
                    <a:pt x="53123" y="61944"/>
                    <a:pt x="53030" y="61437"/>
                    <a:pt x="52921" y="60939"/>
                  </a:cubicBezTo>
                  <a:cubicBezTo>
                    <a:pt x="52880" y="60746"/>
                    <a:pt x="52838" y="60549"/>
                    <a:pt x="52796" y="60356"/>
                  </a:cubicBezTo>
                  <a:cubicBezTo>
                    <a:pt x="52733" y="60072"/>
                    <a:pt x="52704" y="59783"/>
                    <a:pt x="52628" y="59506"/>
                  </a:cubicBezTo>
                  <a:cubicBezTo>
                    <a:pt x="52193" y="57898"/>
                    <a:pt x="51874" y="56260"/>
                    <a:pt x="51368" y="54668"/>
                  </a:cubicBezTo>
                  <a:cubicBezTo>
                    <a:pt x="51167" y="53730"/>
                    <a:pt x="50848" y="52826"/>
                    <a:pt x="50576" y="51912"/>
                  </a:cubicBezTo>
                  <a:cubicBezTo>
                    <a:pt x="50119" y="50375"/>
                    <a:pt x="49550" y="48876"/>
                    <a:pt x="49030" y="47355"/>
                  </a:cubicBezTo>
                  <a:cubicBezTo>
                    <a:pt x="49022" y="47334"/>
                    <a:pt x="49014" y="47318"/>
                    <a:pt x="49005" y="47297"/>
                  </a:cubicBezTo>
                  <a:cubicBezTo>
                    <a:pt x="48603" y="46304"/>
                    <a:pt x="48193" y="45320"/>
                    <a:pt x="47803" y="44323"/>
                  </a:cubicBezTo>
                  <a:cubicBezTo>
                    <a:pt x="47669" y="43992"/>
                    <a:pt x="47514" y="43674"/>
                    <a:pt x="47380" y="43343"/>
                  </a:cubicBezTo>
                  <a:cubicBezTo>
                    <a:pt x="47053" y="42534"/>
                    <a:pt x="46681" y="41751"/>
                    <a:pt x="46308" y="40968"/>
                  </a:cubicBezTo>
                  <a:cubicBezTo>
                    <a:pt x="45780" y="39858"/>
                    <a:pt x="45219" y="38765"/>
                    <a:pt x="44662" y="37672"/>
                  </a:cubicBezTo>
                  <a:cubicBezTo>
                    <a:pt x="44348" y="37056"/>
                    <a:pt x="44029" y="36440"/>
                    <a:pt x="43678" y="35850"/>
                  </a:cubicBezTo>
                  <a:cubicBezTo>
                    <a:pt x="43485" y="35523"/>
                    <a:pt x="43313" y="35184"/>
                    <a:pt x="43120" y="34861"/>
                  </a:cubicBezTo>
                  <a:cubicBezTo>
                    <a:pt x="42790" y="34304"/>
                    <a:pt x="42421" y="33772"/>
                    <a:pt x="42111" y="33207"/>
                  </a:cubicBezTo>
                  <a:cubicBezTo>
                    <a:pt x="41512" y="32134"/>
                    <a:pt x="40783" y="31146"/>
                    <a:pt x="40155" y="30095"/>
                  </a:cubicBezTo>
                  <a:cubicBezTo>
                    <a:pt x="39895" y="29655"/>
                    <a:pt x="39564" y="29261"/>
                    <a:pt x="39280" y="28838"/>
                  </a:cubicBezTo>
                  <a:cubicBezTo>
                    <a:pt x="38831" y="28172"/>
                    <a:pt x="38379" y="27510"/>
                    <a:pt x="37918" y="26857"/>
                  </a:cubicBezTo>
                  <a:cubicBezTo>
                    <a:pt x="37621" y="26438"/>
                    <a:pt x="37315" y="26032"/>
                    <a:pt x="37009" y="25621"/>
                  </a:cubicBezTo>
                  <a:cubicBezTo>
                    <a:pt x="36570" y="25031"/>
                    <a:pt x="36113" y="24457"/>
                    <a:pt x="35690" y="23854"/>
                  </a:cubicBezTo>
                  <a:cubicBezTo>
                    <a:pt x="35334" y="23343"/>
                    <a:pt x="34919" y="22878"/>
                    <a:pt x="34551" y="22375"/>
                  </a:cubicBezTo>
                  <a:cubicBezTo>
                    <a:pt x="34304" y="22036"/>
                    <a:pt x="33990" y="21743"/>
                    <a:pt x="33747" y="21399"/>
                  </a:cubicBezTo>
                  <a:cubicBezTo>
                    <a:pt x="33579" y="21161"/>
                    <a:pt x="33361" y="20960"/>
                    <a:pt x="33206" y="20721"/>
                  </a:cubicBezTo>
                  <a:cubicBezTo>
                    <a:pt x="33030" y="20457"/>
                    <a:pt x="32817" y="20235"/>
                    <a:pt x="32603" y="20009"/>
                  </a:cubicBezTo>
                  <a:cubicBezTo>
                    <a:pt x="32574" y="19975"/>
                    <a:pt x="32536" y="19946"/>
                    <a:pt x="32515" y="19908"/>
                  </a:cubicBezTo>
                  <a:cubicBezTo>
                    <a:pt x="32394" y="19661"/>
                    <a:pt x="32193" y="19485"/>
                    <a:pt x="32013" y="19284"/>
                  </a:cubicBezTo>
                  <a:cubicBezTo>
                    <a:pt x="31837" y="19083"/>
                    <a:pt x="31690" y="18861"/>
                    <a:pt x="31510" y="18660"/>
                  </a:cubicBezTo>
                  <a:cubicBezTo>
                    <a:pt x="31334" y="18459"/>
                    <a:pt x="31141" y="18275"/>
                    <a:pt x="30953" y="18082"/>
                  </a:cubicBezTo>
                  <a:cubicBezTo>
                    <a:pt x="30924" y="18053"/>
                    <a:pt x="30894" y="18015"/>
                    <a:pt x="30873" y="17977"/>
                  </a:cubicBezTo>
                  <a:cubicBezTo>
                    <a:pt x="30764" y="17747"/>
                    <a:pt x="30576" y="17592"/>
                    <a:pt x="30404" y="17412"/>
                  </a:cubicBezTo>
                  <a:cubicBezTo>
                    <a:pt x="30266" y="17269"/>
                    <a:pt x="30094" y="17144"/>
                    <a:pt x="29994" y="16976"/>
                  </a:cubicBezTo>
                  <a:cubicBezTo>
                    <a:pt x="29768" y="16608"/>
                    <a:pt x="29441" y="16335"/>
                    <a:pt x="29152" y="16026"/>
                  </a:cubicBezTo>
                  <a:cubicBezTo>
                    <a:pt x="28984" y="15845"/>
                    <a:pt x="28779" y="15695"/>
                    <a:pt x="28649" y="15494"/>
                  </a:cubicBezTo>
                  <a:cubicBezTo>
                    <a:pt x="28440" y="15167"/>
                    <a:pt x="28163" y="14911"/>
                    <a:pt x="27895" y="14639"/>
                  </a:cubicBezTo>
                  <a:cubicBezTo>
                    <a:pt x="27443" y="14178"/>
                    <a:pt x="26982" y="13722"/>
                    <a:pt x="26530" y="13261"/>
                  </a:cubicBezTo>
                  <a:cubicBezTo>
                    <a:pt x="26404" y="13135"/>
                    <a:pt x="26266" y="13010"/>
                    <a:pt x="26174" y="12863"/>
                  </a:cubicBezTo>
                  <a:cubicBezTo>
                    <a:pt x="26065" y="12687"/>
                    <a:pt x="25931" y="12545"/>
                    <a:pt x="25789" y="12402"/>
                  </a:cubicBezTo>
                  <a:cubicBezTo>
                    <a:pt x="25143" y="11753"/>
                    <a:pt x="24494" y="11108"/>
                    <a:pt x="23849" y="10459"/>
                  </a:cubicBezTo>
                  <a:cubicBezTo>
                    <a:pt x="23753" y="10367"/>
                    <a:pt x="23665" y="10254"/>
                    <a:pt x="23548" y="10195"/>
                  </a:cubicBezTo>
                  <a:cubicBezTo>
                    <a:pt x="23288" y="10049"/>
                    <a:pt x="23100" y="9831"/>
                    <a:pt x="22894" y="9626"/>
                  </a:cubicBezTo>
                  <a:cubicBezTo>
                    <a:pt x="22429" y="9173"/>
                    <a:pt x="21977" y="8712"/>
                    <a:pt x="21512" y="8256"/>
                  </a:cubicBezTo>
                  <a:cubicBezTo>
                    <a:pt x="21290" y="8038"/>
                    <a:pt x="21085" y="7804"/>
                    <a:pt x="20804" y="7649"/>
                  </a:cubicBezTo>
                  <a:cubicBezTo>
                    <a:pt x="20691" y="7586"/>
                    <a:pt x="20607" y="7473"/>
                    <a:pt x="20511" y="7380"/>
                  </a:cubicBezTo>
                  <a:cubicBezTo>
                    <a:pt x="20239" y="7112"/>
                    <a:pt x="19971" y="6844"/>
                    <a:pt x="19698" y="6580"/>
                  </a:cubicBezTo>
                  <a:cubicBezTo>
                    <a:pt x="19606" y="6484"/>
                    <a:pt x="19514" y="6375"/>
                    <a:pt x="19401" y="6312"/>
                  </a:cubicBezTo>
                  <a:cubicBezTo>
                    <a:pt x="19120" y="6157"/>
                    <a:pt x="18919" y="5915"/>
                    <a:pt x="18693" y="5701"/>
                  </a:cubicBezTo>
                  <a:cubicBezTo>
                    <a:pt x="18534" y="5550"/>
                    <a:pt x="18392" y="5362"/>
                    <a:pt x="18203" y="5249"/>
                  </a:cubicBezTo>
                  <a:cubicBezTo>
                    <a:pt x="17935" y="5081"/>
                    <a:pt x="17722" y="4851"/>
                    <a:pt x="17495" y="4637"/>
                  </a:cubicBezTo>
                  <a:cubicBezTo>
                    <a:pt x="17382" y="4532"/>
                    <a:pt x="17286" y="4398"/>
                    <a:pt x="17152" y="4323"/>
                  </a:cubicBezTo>
                  <a:cubicBezTo>
                    <a:pt x="16875" y="4160"/>
                    <a:pt x="16666" y="3933"/>
                    <a:pt x="16440" y="3720"/>
                  </a:cubicBezTo>
                  <a:cubicBezTo>
                    <a:pt x="16360" y="3640"/>
                    <a:pt x="16285" y="3548"/>
                    <a:pt x="16189" y="3498"/>
                  </a:cubicBezTo>
                  <a:cubicBezTo>
                    <a:pt x="15946" y="3368"/>
                    <a:pt x="15765" y="3171"/>
                    <a:pt x="15577" y="2987"/>
                  </a:cubicBezTo>
                  <a:cubicBezTo>
                    <a:pt x="15418" y="2828"/>
                    <a:pt x="15254" y="2677"/>
                    <a:pt x="15058" y="2568"/>
                  </a:cubicBezTo>
                  <a:cubicBezTo>
                    <a:pt x="14898" y="2476"/>
                    <a:pt x="14785" y="2333"/>
                    <a:pt x="14748" y="2149"/>
                  </a:cubicBezTo>
                  <a:cubicBezTo>
                    <a:pt x="14710" y="2124"/>
                    <a:pt x="14672" y="2099"/>
                    <a:pt x="14635" y="2086"/>
                  </a:cubicBezTo>
                  <a:cubicBezTo>
                    <a:pt x="12415" y="1345"/>
                    <a:pt x="10174" y="687"/>
                    <a:pt x="7904" y="113"/>
                  </a:cubicBezTo>
                  <a:cubicBezTo>
                    <a:pt x="7715" y="65"/>
                    <a:pt x="7526" y="1"/>
                    <a:pt x="7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85;p42">
              <a:extLst>
                <a:ext uri="{FF2B5EF4-FFF2-40B4-BE49-F238E27FC236}">
                  <a16:creationId xmlns:a16="http://schemas.microsoft.com/office/drawing/2014/main" id="{CB450407-1791-42DB-9B63-DD3C42A6BE85}"/>
                </a:ext>
              </a:extLst>
            </p:cNvPr>
            <p:cNvSpPr/>
            <p:nvPr/>
          </p:nvSpPr>
          <p:spPr>
            <a:xfrm>
              <a:off x="4083600" y="3893100"/>
              <a:ext cx="1633325" cy="1160025"/>
            </a:xfrm>
            <a:custGeom>
              <a:avLst/>
              <a:gdLst/>
              <a:ahLst/>
              <a:cxnLst/>
              <a:rect l="l" t="t" r="r" b="b"/>
              <a:pathLst>
                <a:path w="65333" h="46401" extrusionOk="0">
                  <a:moveTo>
                    <a:pt x="58361" y="0"/>
                  </a:moveTo>
                  <a:cubicBezTo>
                    <a:pt x="57700" y="0"/>
                    <a:pt x="57047" y="113"/>
                    <a:pt x="56415" y="314"/>
                  </a:cubicBezTo>
                  <a:cubicBezTo>
                    <a:pt x="54614" y="892"/>
                    <a:pt x="53211" y="1944"/>
                    <a:pt x="52444" y="3728"/>
                  </a:cubicBezTo>
                  <a:cubicBezTo>
                    <a:pt x="52398" y="3833"/>
                    <a:pt x="52348" y="3933"/>
                    <a:pt x="52294" y="4025"/>
                  </a:cubicBezTo>
                  <a:cubicBezTo>
                    <a:pt x="52207" y="4168"/>
                    <a:pt x="52048" y="4247"/>
                    <a:pt x="51881" y="4247"/>
                  </a:cubicBezTo>
                  <a:cubicBezTo>
                    <a:pt x="51823" y="4247"/>
                    <a:pt x="51764" y="4237"/>
                    <a:pt x="51707" y="4218"/>
                  </a:cubicBezTo>
                  <a:cubicBezTo>
                    <a:pt x="51343" y="4092"/>
                    <a:pt x="51033" y="3879"/>
                    <a:pt x="50731" y="3648"/>
                  </a:cubicBezTo>
                  <a:cubicBezTo>
                    <a:pt x="50593" y="3539"/>
                    <a:pt x="50455" y="3422"/>
                    <a:pt x="50321" y="3309"/>
                  </a:cubicBezTo>
                  <a:cubicBezTo>
                    <a:pt x="50074" y="3858"/>
                    <a:pt x="49827" y="4406"/>
                    <a:pt x="49617" y="4972"/>
                  </a:cubicBezTo>
                  <a:cubicBezTo>
                    <a:pt x="49600" y="5014"/>
                    <a:pt x="49584" y="5056"/>
                    <a:pt x="49567" y="5093"/>
                  </a:cubicBezTo>
                  <a:cubicBezTo>
                    <a:pt x="49257" y="5764"/>
                    <a:pt x="48951" y="6434"/>
                    <a:pt x="48633" y="7095"/>
                  </a:cubicBezTo>
                  <a:cubicBezTo>
                    <a:pt x="48323" y="7736"/>
                    <a:pt x="48030" y="8394"/>
                    <a:pt x="47665" y="9005"/>
                  </a:cubicBezTo>
                  <a:cubicBezTo>
                    <a:pt x="47330" y="9558"/>
                    <a:pt x="47096" y="10166"/>
                    <a:pt x="46706" y="10689"/>
                  </a:cubicBezTo>
                  <a:cubicBezTo>
                    <a:pt x="46384" y="11376"/>
                    <a:pt x="45915" y="11979"/>
                    <a:pt x="45542" y="12637"/>
                  </a:cubicBezTo>
                  <a:cubicBezTo>
                    <a:pt x="45173" y="13303"/>
                    <a:pt x="44738" y="13918"/>
                    <a:pt x="44306" y="14543"/>
                  </a:cubicBezTo>
                  <a:cubicBezTo>
                    <a:pt x="43917" y="15112"/>
                    <a:pt x="43519" y="15673"/>
                    <a:pt x="43104" y="16226"/>
                  </a:cubicBezTo>
                  <a:cubicBezTo>
                    <a:pt x="42865" y="16549"/>
                    <a:pt x="42593" y="16842"/>
                    <a:pt x="42338" y="17152"/>
                  </a:cubicBezTo>
                  <a:cubicBezTo>
                    <a:pt x="42199" y="17324"/>
                    <a:pt x="42078" y="17512"/>
                    <a:pt x="41931" y="17680"/>
                  </a:cubicBezTo>
                  <a:cubicBezTo>
                    <a:pt x="41789" y="17847"/>
                    <a:pt x="41592" y="17981"/>
                    <a:pt x="41475" y="18166"/>
                  </a:cubicBezTo>
                  <a:cubicBezTo>
                    <a:pt x="41123" y="18693"/>
                    <a:pt x="40646" y="19100"/>
                    <a:pt x="40210" y="19544"/>
                  </a:cubicBezTo>
                  <a:cubicBezTo>
                    <a:pt x="39381" y="20386"/>
                    <a:pt x="38539" y="21219"/>
                    <a:pt x="37697" y="22053"/>
                  </a:cubicBezTo>
                  <a:cubicBezTo>
                    <a:pt x="37508" y="22241"/>
                    <a:pt x="37328" y="22438"/>
                    <a:pt x="37085" y="22572"/>
                  </a:cubicBezTo>
                  <a:cubicBezTo>
                    <a:pt x="36972" y="22635"/>
                    <a:pt x="36884" y="22744"/>
                    <a:pt x="36788" y="22836"/>
                  </a:cubicBezTo>
                  <a:cubicBezTo>
                    <a:pt x="36641" y="22974"/>
                    <a:pt x="36507" y="23125"/>
                    <a:pt x="36319" y="23213"/>
                  </a:cubicBezTo>
                  <a:cubicBezTo>
                    <a:pt x="36260" y="23242"/>
                    <a:pt x="36206" y="23284"/>
                    <a:pt x="36164" y="23334"/>
                  </a:cubicBezTo>
                  <a:cubicBezTo>
                    <a:pt x="35703" y="23828"/>
                    <a:pt x="35133" y="24184"/>
                    <a:pt x="34597" y="24582"/>
                  </a:cubicBezTo>
                  <a:cubicBezTo>
                    <a:pt x="33781" y="25194"/>
                    <a:pt x="32960" y="25810"/>
                    <a:pt x="32084" y="26346"/>
                  </a:cubicBezTo>
                  <a:cubicBezTo>
                    <a:pt x="31552" y="26672"/>
                    <a:pt x="31025" y="26999"/>
                    <a:pt x="30497" y="27330"/>
                  </a:cubicBezTo>
                  <a:cubicBezTo>
                    <a:pt x="28868" y="28352"/>
                    <a:pt x="27117" y="29144"/>
                    <a:pt x="25404" y="30002"/>
                  </a:cubicBezTo>
                  <a:cubicBezTo>
                    <a:pt x="24964" y="30220"/>
                    <a:pt x="24499" y="30379"/>
                    <a:pt x="24051" y="30572"/>
                  </a:cubicBezTo>
                  <a:cubicBezTo>
                    <a:pt x="23762" y="30693"/>
                    <a:pt x="23481" y="30836"/>
                    <a:pt x="23192" y="30949"/>
                  </a:cubicBezTo>
                  <a:cubicBezTo>
                    <a:pt x="22195" y="31338"/>
                    <a:pt x="21190" y="31699"/>
                    <a:pt x="20181" y="32050"/>
                  </a:cubicBezTo>
                  <a:cubicBezTo>
                    <a:pt x="19469" y="32302"/>
                    <a:pt x="18748" y="32528"/>
                    <a:pt x="18024" y="32750"/>
                  </a:cubicBezTo>
                  <a:cubicBezTo>
                    <a:pt x="17027" y="33056"/>
                    <a:pt x="16026" y="33361"/>
                    <a:pt x="15004" y="33583"/>
                  </a:cubicBezTo>
                  <a:cubicBezTo>
                    <a:pt x="14526" y="33684"/>
                    <a:pt x="14053" y="33805"/>
                    <a:pt x="13575" y="33906"/>
                  </a:cubicBezTo>
                  <a:cubicBezTo>
                    <a:pt x="13098" y="34011"/>
                    <a:pt x="12629" y="34145"/>
                    <a:pt x="12139" y="34191"/>
                  </a:cubicBezTo>
                  <a:cubicBezTo>
                    <a:pt x="11829" y="34325"/>
                    <a:pt x="11481" y="34295"/>
                    <a:pt x="11167" y="34413"/>
                  </a:cubicBezTo>
                  <a:cubicBezTo>
                    <a:pt x="11106" y="34436"/>
                    <a:pt x="11039" y="34441"/>
                    <a:pt x="10971" y="34441"/>
                  </a:cubicBezTo>
                  <a:cubicBezTo>
                    <a:pt x="10914" y="34441"/>
                    <a:pt x="10855" y="34437"/>
                    <a:pt x="10799" y="34437"/>
                  </a:cubicBezTo>
                  <a:cubicBezTo>
                    <a:pt x="10787" y="34437"/>
                    <a:pt x="10776" y="34438"/>
                    <a:pt x="10765" y="34438"/>
                  </a:cubicBezTo>
                  <a:cubicBezTo>
                    <a:pt x="10681" y="34509"/>
                    <a:pt x="10589" y="34572"/>
                    <a:pt x="10514" y="34651"/>
                  </a:cubicBezTo>
                  <a:cubicBezTo>
                    <a:pt x="10103" y="35066"/>
                    <a:pt x="9634" y="35405"/>
                    <a:pt x="9115" y="35665"/>
                  </a:cubicBezTo>
                  <a:cubicBezTo>
                    <a:pt x="8658" y="35895"/>
                    <a:pt x="8193" y="36113"/>
                    <a:pt x="7724" y="36319"/>
                  </a:cubicBezTo>
                  <a:cubicBezTo>
                    <a:pt x="7175" y="36561"/>
                    <a:pt x="6614" y="36775"/>
                    <a:pt x="6065" y="37018"/>
                  </a:cubicBezTo>
                  <a:cubicBezTo>
                    <a:pt x="4591" y="37667"/>
                    <a:pt x="3364" y="38639"/>
                    <a:pt x="2375" y="39912"/>
                  </a:cubicBezTo>
                  <a:cubicBezTo>
                    <a:pt x="1249" y="41370"/>
                    <a:pt x="558" y="43016"/>
                    <a:pt x="206" y="44809"/>
                  </a:cubicBezTo>
                  <a:cubicBezTo>
                    <a:pt x="101" y="45332"/>
                    <a:pt x="1" y="45860"/>
                    <a:pt x="34" y="46400"/>
                  </a:cubicBezTo>
                  <a:cubicBezTo>
                    <a:pt x="302" y="46379"/>
                    <a:pt x="570" y="46379"/>
                    <a:pt x="834" y="46342"/>
                  </a:cubicBezTo>
                  <a:cubicBezTo>
                    <a:pt x="2007" y="46170"/>
                    <a:pt x="3175" y="46006"/>
                    <a:pt x="4340" y="45805"/>
                  </a:cubicBezTo>
                  <a:cubicBezTo>
                    <a:pt x="6300" y="45470"/>
                    <a:pt x="8243" y="45068"/>
                    <a:pt x="10174" y="44595"/>
                  </a:cubicBezTo>
                  <a:cubicBezTo>
                    <a:pt x="15343" y="43326"/>
                    <a:pt x="20361" y="41621"/>
                    <a:pt x="25224" y="39447"/>
                  </a:cubicBezTo>
                  <a:cubicBezTo>
                    <a:pt x="34124" y="35464"/>
                    <a:pt x="42149" y="30153"/>
                    <a:pt x="49307" y="23535"/>
                  </a:cubicBezTo>
                  <a:cubicBezTo>
                    <a:pt x="53584" y="19581"/>
                    <a:pt x="57433" y="15242"/>
                    <a:pt x="60851" y="10530"/>
                  </a:cubicBezTo>
                  <a:cubicBezTo>
                    <a:pt x="62338" y="8486"/>
                    <a:pt x="63728" y="6383"/>
                    <a:pt x="65031" y="4222"/>
                  </a:cubicBezTo>
                  <a:cubicBezTo>
                    <a:pt x="65148" y="4034"/>
                    <a:pt x="65295" y="3858"/>
                    <a:pt x="65332" y="3632"/>
                  </a:cubicBezTo>
                  <a:cubicBezTo>
                    <a:pt x="65240" y="3535"/>
                    <a:pt x="65140" y="3443"/>
                    <a:pt x="65056" y="3343"/>
                  </a:cubicBezTo>
                  <a:cubicBezTo>
                    <a:pt x="64093" y="2237"/>
                    <a:pt x="62949" y="1361"/>
                    <a:pt x="61617" y="742"/>
                  </a:cubicBezTo>
                  <a:cubicBezTo>
                    <a:pt x="60738" y="335"/>
                    <a:pt x="59812" y="105"/>
                    <a:pt x="58853" y="21"/>
                  </a:cubicBezTo>
                  <a:cubicBezTo>
                    <a:pt x="58689" y="7"/>
                    <a:pt x="58525" y="0"/>
                    <a:pt x="58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86;p42">
              <a:extLst>
                <a:ext uri="{FF2B5EF4-FFF2-40B4-BE49-F238E27FC236}">
                  <a16:creationId xmlns:a16="http://schemas.microsoft.com/office/drawing/2014/main" id="{9CB35211-2EAF-4775-9702-B085A6B1A4EF}"/>
                </a:ext>
              </a:extLst>
            </p:cNvPr>
            <p:cNvSpPr/>
            <p:nvPr/>
          </p:nvSpPr>
          <p:spPr>
            <a:xfrm>
              <a:off x="2245075" y="3557125"/>
              <a:ext cx="1385675" cy="1083150"/>
            </a:xfrm>
            <a:custGeom>
              <a:avLst/>
              <a:gdLst/>
              <a:ahLst/>
              <a:cxnLst/>
              <a:rect l="l" t="t" r="r" b="b"/>
              <a:pathLst>
                <a:path w="55427" h="43326" extrusionOk="0">
                  <a:moveTo>
                    <a:pt x="11733" y="0"/>
                  </a:moveTo>
                  <a:cubicBezTo>
                    <a:pt x="10693" y="0"/>
                    <a:pt x="9684" y="200"/>
                    <a:pt x="8691" y="501"/>
                  </a:cubicBezTo>
                  <a:cubicBezTo>
                    <a:pt x="7443" y="874"/>
                    <a:pt x="6266" y="1401"/>
                    <a:pt x="5131" y="2034"/>
                  </a:cubicBezTo>
                  <a:cubicBezTo>
                    <a:pt x="3368" y="3010"/>
                    <a:pt x="1738" y="4183"/>
                    <a:pt x="168" y="5439"/>
                  </a:cubicBezTo>
                  <a:cubicBezTo>
                    <a:pt x="101" y="5494"/>
                    <a:pt x="55" y="5573"/>
                    <a:pt x="0" y="5644"/>
                  </a:cubicBezTo>
                  <a:cubicBezTo>
                    <a:pt x="13" y="5753"/>
                    <a:pt x="4" y="5871"/>
                    <a:pt x="38" y="5975"/>
                  </a:cubicBezTo>
                  <a:cubicBezTo>
                    <a:pt x="138" y="6248"/>
                    <a:pt x="231" y="6520"/>
                    <a:pt x="360" y="6779"/>
                  </a:cubicBezTo>
                  <a:cubicBezTo>
                    <a:pt x="1047" y="8132"/>
                    <a:pt x="1717" y="9494"/>
                    <a:pt x="2404" y="10846"/>
                  </a:cubicBezTo>
                  <a:cubicBezTo>
                    <a:pt x="2677" y="11383"/>
                    <a:pt x="2957" y="11915"/>
                    <a:pt x="3271" y="12430"/>
                  </a:cubicBezTo>
                  <a:cubicBezTo>
                    <a:pt x="3456" y="12731"/>
                    <a:pt x="3611" y="13054"/>
                    <a:pt x="3795" y="13360"/>
                  </a:cubicBezTo>
                  <a:cubicBezTo>
                    <a:pt x="4126" y="13912"/>
                    <a:pt x="4478" y="14453"/>
                    <a:pt x="4809" y="15006"/>
                  </a:cubicBezTo>
                  <a:cubicBezTo>
                    <a:pt x="5307" y="15852"/>
                    <a:pt x="5843" y="16668"/>
                    <a:pt x="6383" y="17485"/>
                  </a:cubicBezTo>
                  <a:cubicBezTo>
                    <a:pt x="6601" y="17820"/>
                    <a:pt x="6844" y="18139"/>
                    <a:pt x="7075" y="18465"/>
                  </a:cubicBezTo>
                  <a:cubicBezTo>
                    <a:pt x="7431" y="18976"/>
                    <a:pt x="7770" y="19500"/>
                    <a:pt x="8138" y="20003"/>
                  </a:cubicBezTo>
                  <a:cubicBezTo>
                    <a:pt x="8402" y="20359"/>
                    <a:pt x="8658" y="20727"/>
                    <a:pt x="8943" y="21062"/>
                  </a:cubicBezTo>
                  <a:cubicBezTo>
                    <a:pt x="9202" y="21368"/>
                    <a:pt x="9424" y="21703"/>
                    <a:pt x="9697" y="21996"/>
                  </a:cubicBezTo>
                  <a:cubicBezTo>
                    <a:pt x="9952" y="22277"/>
                    <a:pt x="10174" y="22583"/>
                    <a:pt x="10409" y="22880"/>
                  </a:cubicBezTo>
                  <a:cubicBezTo>
                    <a:pt x="10559" y="23073"/>
                    <a:pt x="10710" y="23265"/>
                    <a:pt x="10882" y="23441"/>
                  </a:cubicBezTo>
                  <a:cubicBezTo>
                    <a:pt x="10974" y="23538"/>
                    <a:pt x="11087" y="23621"/>
                    <a:pt x="11154" y="23734"/>
                  </a:cubicBezTo>
                  <a:cubicBezTo>
                    <a:pt x="11364" y="24086"/>
                    <a:pt x="11665" y="24350"/>
                    <a:pt x="11942" y="24639"/>
                  </a:cubicBezTo>
                  <a:cubicBezTo>
                    <a:pt x="12017" y="24719"/>
                    <a:pt x="12105" y="24798"/>
                    <a:pt x="12155" y="24890"/>
                  </a:cubicBezTo>
                  <a:cubicBezTo>
                    <a:pt x="12277" y="25112"/>
                    <a:pt x="12457" y="25280"/>
                    <a:pt x="12628" y="25452"/>
                  </a:cubicBezTo>
                  <a:cubicBezTo>
                    <a:pt x="12959" y="25787"/>
                    <a:pt x="13290" y="26114"/>
                    <a:pt x="13617" y="26453"/>
                  </a:cubicBezTo>
                  <a:cubicBezTo>
                    <a:pt x="13743" y="26578"/>
                    <a:pt x="13847" y="26725"/>
                    <a:pt x="13956" y="26863"/>
                  </a:cubicBezTo>
                  <a:cubicBezTo>
                    <a:pt x="14291" y="27282"/>
                    <a:pt x="14668" y="27667"/>
                    <a:pt x="15087" y="27998"/>
                  </a:cubicBezTo>
                  <a:cubicBezTo>
                    <a:pt x="15280" y="28149"/>
                    <a:pt x="15468" y="28304"/>
                    <a:pt x="15644" y="28476"/>
                  </a:cubicBezTo>
                  <a:cubicBezTo>
                    <a:pt x="16009" y="28836"/>
                    <a:pt x="16369" y="29200"/>
                    <a:pt x="16737" y="29556"/>
                  </a:cubicBezTo>
                  <a:cubicBezTo>
                    <a:pt x="16846" y="29670"/>
                    <a:pt x="16951" y="29795"/>
                    <a:pt x="17085" y="29871"/>
                  </a:cubicBezTo>
                  <a:cubicBezTo>
                    <a:pt x="17324" y="30005"/>
                    <a:pt x="17500" y="30201"/>
                    <a:pt x="17692" y="30386"/>
                  </a:cubicBezTo>
                  <a:cubicBezTo>
                    <a:pt x="17822" y="30511"/>
                    <a:pt x="17931" y="30666"/>
                    <a:pt x="18082" y="30750"/>
                  </a:cubicBezTo>
                  <a:cubicBezTo>
                    <a:pt x="18513" y="30997"/>
                    <a:pt x="18790" y="31437"/>
                    <a:pt x="19229" y="31663"/>
                  </a:cubicBezTo>
                  <a:cubicBezTo>
                    <a:pt x="19657" y="32053"/>
                    <a:pt x="20122" y="32400"/>
                    <a:pt x="20582" y="32744"/>
                  </a:cubicBezTo>
                  <a:cubicBezTo>
                    <a:pt x="20762" y="32878"/>
                    <a:pt x="20947" y="33004"/>
                    <a:pt x="21114" y="33146"/>
                  </a:cubicBezTo>
                  <a:cubicBezTo>
                    <a:pt x="21701" y="33632"/>
                    <a:pt x="22333" y="34042"/>
                    <a:pt x="22945" y="34482"/>
                  </a:cubicBezTo>
                  <a:cubicBezTo>
                    <a:pt x="23468" y="34859"/>
                    <a:pt x="24013" y="35211"/>
                    <a:pt x="24557" y="35559"/>
                  </a:cubicBezTo>
                  <a:cubicBezTo>
                    <a:pt x="25173" y="35956"/>
                    <a:pt x="25801" y="36338"/>
                    <a:pt x="26425" y="36727"/>
                  </a:cubicBezTo>
                  <a:cubicBezTo>
                    <a:pt x="27200" y="37209"/>
                    <a:pt x="28000" y="37649"/>
                    <a:pt x="28804" y="38076"/>
                  </a:cubicBezTo>
                  <a:cubicBezTo>
                    <a:pt x="30120" y="38779"/>
                    <a:pt x="31468" y="39425"/>
                    <a:pt x="32855" y="39982"/>
                  </a:cubicBezTo>
                  <a:cubicBezTo>
                    <a:pt x="33621" y="40287"/>
                    <a:pt x="34388" y="40589"/>
                    <a:pt x="35162" y="40857"/>
                  </a:cubicBezTo>
                  <a:cubicBezTo>
                    <a:pt x="36465" y="41309"/>
                    <a:pt x="37776" y="41732"/>
                    <a:pt x="39125" y="42047"/>
                  </a:cubicBezTo>
                  <a:cubicBezTo>
                    <a:pt x="39837" y="42210"/>
                    <a:pt x="40536" y="42444"/>
                    <a:pt x="41265" y="42541"/>
                  </a:cubicBezTo>
                  <a:cubicBezTo>
                    <a:pt x="41508" y="42671"/>
                    <a:pt x="41784" y="42641"/>
                    <a:pt x="42044" y="42700"/>
                  </a:cubicBezTo>
                  <a:cubicBezTo>
                    <a:pt x="42455" y="42796"/>
                    <a:pt x="42861" y="42909"/>
                    <a:pt x="43288" y="42930"/>
                  </a:cubicBezTo>
                  <a:cubicBezTo>
                    <a:pt x="43376" y="42934"/>
                    <a:pt x="43464" y="42955"/>
                    <a:pt x="43548" y="42985"/>
                  </a:cubicBezTo>
                  <a:cubicBezTo>
                    <a:pt x="43694" y="43043"/>
                    <a:pt x="43849" y="43052"/>
                    <a:pt x="44009" y="43056"/>
                  </a:cubicBezTo>
                  <a:cubicBezTo>
                    <a:pt x="44138" y="43060"/>
                    <a:pt x="44281" y="43052"/>
                    <a:pt x="44402" y="43094"/>
                  </a:cubicBezTo>
                  <a:cubicBezTo>
                    <a:pt x="44620" y="43177"/>
                    <a:pt x="44838" y="43173"/>
                    <a:pt x="45060" y="43198"/>
                  </a:cubicBezTo>
                  <a:cubicBezTo>
                    <a:pt x="45303" y="43219"/>
                    <a:pt x="45542" y="43282"/>
                    <a:pt x="45780" y="43320"/>
                  </a:cubicBezTo>
                  <a:cubicBezTo>
                    <a:pt x="45814" y="43324"/>
                    <a:pt x="45847" y="43325"/>
                    <a:pt x="45881" y="43325"/>
                  </a:cubicBezTo>
                  <a:cubicBezTo>
                    <a:pt x="45914" y="43325"/>
                    <a:pt x="45948" y="43324"/>
                    <a:pt x="45981" y="43324"/>
                  </a:cubicBezTo>
                  <a:cubicBezTo>
                    <a:pt x="46015" y="42934"/>
                    <a:pt x="45877" y="42570"/>
                    <a:pt x="45801" y="42201"/>
                  </a:cubicBezTo>
                  <a:cubicBezTo>
                    <a:pt x="45504" y="40673"/>
                    <a:pt x="45139" y="39152"/>
                    <a:pt x="44859" y="37619"/>
                  </a:cubicBezTo>
                  <a:cubicBezTo>
                    <a:pt x="44695" y="36740"/>
                    <a:pt x="44524" y="35864"/>
                    <a:pt x="44486" y="34972"/>
                  </a:cubicBezTo>
                  <a:cubicBezTo>
                    <a:pt x="44478" y="34838"/>
                    <a:pt x="44453" y="34704"/>
                    <a:pt x="44436" y="34574"/>
                  </a:cubicBezTo>
                  <a:cubicBezTo>
                    <a:pt x="44385" y="34151"/>
                    <a:pt x="44381" y="33728"/>
                    <a:pt x="44440" y="33305"/>
                  </a:cubicBezTo>
                  <a:cubicBezTo>
                    <a:pt x="44457" y="33171"/>
                    <a:pt x="44486" y="33037"/>
                    <a:pt x="44486" y="32907"/>
                  </a:cubicBezTo>
                  <a:cubicBezTo>
                    <a:pt x="44494" y="32543"/>
                    <a:pt x="44574" y="32195"/>
                    <a:pt x="44662" y="31852"/>
                  </a:cubicBezTo>
                  <a:cubicBezTo>
                    <a:pt x="44905" y="30901"/>
                    <a:pt x="45353" y="30067"/>
                    <a:pt x="46036" y="29360"/>
                  </a:cubicBezTo>
                  <a:cubicBezTo>
                    <a:pt x="46631" y="28744"/>
                    <a:pt x="47292" y="28220"/>
                    <a:pt x="48021" y="27776"/>
                  </a:cubicBezTo>
                  <a:cubicBezTo>
                    <a:pt x="48574" y="27441"/>
                    <a:pt x="49144" y="27131"/>
                    <a:pt x="49696" y="26796"/>
                  </a:cubicBezTo>
                  <a:cubicBezTo>
                    <a:pt x="50249" y="26461"/>
                    <a:pt x="50806" y="26130"/>
                    <a:pt x="51347" y="25770"/>
                  </a:cubicBezTo>
                  <a:cubicBezTo>
                    <a:pt x="52285" y="25146"/>
                    <a:pt x="53072" y="24354"/>
                    <a:pt x="53701" y="23420"/>
                  </a:cubicBezTo>
                  <a:cubicBezTo>
                    <a:pt x="54685" y="21959"/>
                    <a:pt x="55196" y="20333"/>
                    <a:pt x="55338" y="18591"/>
                  </a:cubicBezTo>
                  <a:cubicBezTo>
                    <a:pt x="55426" y="17565"/>
                    <a:pt x="55334" y="16539"/>
                    <a:pt x="55087" y="15533"/>
                  </a:cubicBezTo>
                  <a:cubicBezTo>
                    <a:pt x="54756" y="14189"/>
                    <a:pt x="54157" y="12978"/>
                    <a:pt x="53253" y="11927"/>
                  </a:cubicBezTo>
                  <a:cubicBezTo>
                    <a:pt x="52222" y="10721"/>
                    <a:pt x="50974" y="9799"/>
                    <a:pt x="49542" y="9121"/>
                  </a:cubicBezTo>
                  <a:cubicBezTo>
                    <a:pt x="48587" y="8673"/>
                    <a:pt x="47598" y="8333"/>
                    <a:pt x="46576" y="8086"/>
                  </a:cubicBezTo>
                  <a:cubicBezTo>
                    <a:pt x="45382" y="7797"/>
                    <a:pt x="44172" y="7588"/>
                    <a:pt x="42945" y="7517"/>
                  </a:cubicBezTo>
                  <a:cubicBezTo>
                    <a:pt x="42836" y="7508"/>
                    <a:pt x="42718" y="7512"/>
                    <a:pt x="42614" y="7487"/>
                  </a:cubicBezTo>
                  <a:cubicBezTo>
                    <a:pt x="42304" y="7412"/>
                    <a:pt x="41990" y="7412"/>
                    <a:pt x="41680" y="7412"/>
                  </a:cubicBezTo>
                  <a:cubicBezTo>
                    <a:pt x="41491" y="7411"/>
                    <a:pt x="41303" y="7411"/>
                    <a:pt x="41115" y="7411"/>
                  </a:cubicBezTo>
                  <a:cubicBezTo>
                    <a:pt x="40379" y="7411"/>
                    <a:pt x="39644" y="7415"/>
                    <a:pt x="38909" y="7415"/>
                  </a:cubicBezTo>
                  <a:cubicBezTo>
                    <a:pt x="38582" y="7415"/>
                    <a:pt x="38254" y="7414"/>
                    <a:pt x="37927" y="7412"/>
                  </a:cubicBezTo>
                  <a:cubicBezTo>
                    <a:pt x="37916" y="7412"/>
                    <a:pt x="37905" y="7412"/>
                    <a:pt x="37894" y="7412"/>
                  </a:cubicBezTo>
                  <a:cubicBezTo>
                    <a:pt x="37411" y="7412"/>
                    <a:pt x="36936" y="7500"/>
                    <a:pt x="36457" y="7508"/>
                  </a:cubicBezTo>
                  <a:cubicBezTo>
                    <a:pt x="34781" y="7525"/>
                    <a:pt x="33110" y="7546"/>
                    <a:pt x="31435" y="7546"/>
                  </a:cubicBezTo>
                  <a:cubicBezTo>
                    <a:pt x="31397" y="7546"/>
                    <a:pt x="31359" y="7546"/>
                    <a:pt x="31321" y="7546"/>
                  </a:cubicBezTo>
                  <a:cubicBezTo>
                    <a:pt x="30668" y="7546"/>
                    <a:pt x="30014" y="7512"/>
                    <a:pt x="29361" y="7433"/>
                  </a:cubicBezTo>
                  <a:cubicBezTo>
                    <a:pt x="28700" y="7353"/>
                    <a:pt x="28038" y="7270"/>
                    <a:pt x="27376" y="7148"/>
                  </a:cubicBezTo>
                  <a:cubicBezTo>
                    <a:pt x="25332" y="6767"/>
                    <a:pt x="23431" y="6030"/>
                    <a:pt x="21717" y="4844"/>
                  </a:cubicBezTo>
                  <a:cubicBezTo>
                    <a:pt x="21315" y="4564"/>
                    <a:pt x="20917" y="4275"/>
                    <a:pt x="20524" y="3977"/>
                  </a:cubicBezTo>
                  <a:cubicBezTo>
                    <a:pt x="19648" y="3320"/>
                    <a:pt x="18798" y="2637"/>
                    <a:pt x="17898" y="2013"/>
                  </a:cubicBezTo>
                  <a:cubicBezTo>
                    <a:pt x="17144" y="1485"/>
                    <a:pt x="16352" y="1033"/>
                    <a:pt x="15506" y="673"/>
                  </a:cubicBezTo>
                  <a:cubicBezTo>
                    <a:pt x="14953" y="438"/>
                    <a:pt x="14375" y="271"/>
                    <a:pt x="13780" y="145"/>
                  </a:cubicBezTo>
                  <a:cubicBezTo>
                    <a:pt x="13165" y="11"/>
                    <a:pt x="12540" y="15"/>
                    <a:pt x="11916" y="2"/>
                  </a:cubicBezTo>
                  <a:cubicBezTo>
                    <a:pt x="11855" y="1"/>
                    <a:pt x="11794" y="0"/>
                    <a:pt x="11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87;p42">
              <a:extLst>
                <a:ext uri="{FF2B5EF4-FFF2-40B4-BE49-F238E27FC236}">
                  <a16:creationId xmlns:a16="http://schemas.microsoft.com/office/drawing/2014/main" id="{44CC2710-6A65-43C0-BD3F-B7A10FA014DD}"/>
                </a:ext>
              </a:extLst>
            </p:cNvPr>
            <p:cNvSpPr/>
            <p:nvPr/>
          </p:nvSpPr>
          <p:spPr>
            <a:xfrm>
              <a:off x="4352700" y="3738225"/>
              <a:ext cx="988925" cy="1015925"/>
            </a:xfrm>
            <a:custGeom>
              <a:avLst/>
              <a:gdLst/>
              <a:ahLst/>
              <a:cxnLst/>
              <a:rect l="l" t="t" r="r" b="b"/>
              <a:pathLst>
                <a:path w="39557" h="40637" extrusionOk="0">
                  <a:moveTo>
                    <a:pt x="35330" y="1"/>
                  </a:moveTo>
                  <a:cubicBezTo>
                    <a:pt x="34763" y="1"/>
                    <a:pt x="34194" y="83"/>
                    <a:pt x="33626" y="231"/>
                  </a:cubicBezTo>
                  <a:cubicBezTo>
                    <a:pt x="32571" y="503"/>
                    <a:pt x="31645" y="1022"/>
                    <a:pt x="30828" y="1743"/>
                  </a:cubicBezTo>
                  <a:cubicBezTo>
                    <a:pt x="30439" y="2086"/>
                    <a:pt x="30120" y="2488"/>
                    <a:pt x="29873" y="2945"/>
                  </a:cubicBezTo>
                  <a:cubicBezTo>
                    <a:pt x="29530" y="3577"/>
                    <a:pt x="29484" y="4214"/>
                    <a:pt x="29911" y="4838"/>
                  </a:cubicBezTo>
                  <a:cubicBezTo>
                    <a:pt x="30049" y="5043"/>
                    <a:pt x="30166" y="5261"/>
                    <a:pt x="30267" y="5483"/>
                  </a:cubicBezTo>
                  <a:cubicBezTo>
                    <a:pt x="30338" y="5642"/>
                    <a:pt x="30393" y="5818"/>
                    <a:pt x="30409" y="5994"/>
                  </a:cubicBezTo>
                  <a:cubicBezTo>
                    <a:pt x="30443" y="6325"/>
                    <a:pt x="30439" y="6660"/>
                    <a:pt x="30359" y="6991"/>
                  </a:cubicBezTo>
                  <a:cubicBezTo>
                    <a:pt x="30108" y="8013"/>
                    <a:pt x="29764" y="9001"/>
                    <a:pt x="29316" y="9952"/>
                  </a:cubicBezTo>
                  <a:cubicBezTo>
                    <a:pt x="29056" y="10501"/>
                    <a:pt x="28709" y="10995"/>
                    <a:pt x="28252" y="11401"/>
                  </a:cubicBezTo>
                  <a:cubicBezTo>
                    <a:pt x="27846" y="11762"/>
                    <a:pt x="27389" y="12038"/>
                    <a:pt x="26857" y="12164"/>
                  </a:cubicBezTo>
                  <a:cubicBezTo>
                    <a:pt x="26645" y="12213"/>
                    <a:pt x="26432" y="12241"/>
                    <a:pt x="26221" y="12241"/>
                  </a:cubicBezTo>
                  <a:cubicBezTo>
                    <a:pt x="25947" y="12241"/>
                    <a:pt x="25675" y="12195"/>
                    <a:pt x="25408" y="12088"/>
                  </a:cubicBezTo>
                  <a:cubicBezTo>
                    <a:pt x="25115" y="11971"/>
                    <a:pt x="24855" y="11795"/>
                    <a:pt x="24633" y="11573"/>
                  </a:cubicBezTo>
                  <a:cubicBezTo>
                    <a:pt x="24395" y="11339"/>
                    <a:pt x="24156" y="11100"/>
                    <a:pt x="23946" y="10844"/>
                  </a:cubicBezTo>
                  <a:cubicBezTo>
                    <a:pt x="23381" y="10162"/>
                    <a:pt x="22694" y="9638"/>
                    <a:pt x="21919" y="9228"/>
                  </a:cubicBezTo>
                  <a:cubicBezTo>
                    <a:pt x="20809" y="8633"/>
                    <a:pt x="19611" y="8423"/>
                    <a:pt x="18376" y="8356"/>
                  </a:cubicBezTo>
                  <a:cubicBezTo>
                    <a:pt x="18266" y="8351"/>
                    <a:pt x="18157" y="8348"/>
                    <a:pt x="18047" y="8348"/>
                  </a:cubicBezTo>
                  <a:cubicBezTo>
                    <a:pt x="17355" y="8348"/>
                    <a:pt x="16668" y="8455"/>
                    <a:pt x="15984" y="8578"/>
                  </a:cubicBezTo>
                  <a:cubicBezTo>
                    <a:pt x="14769" y="8796"/>
                    <a:pt x="13609" y="9182"/>
                    <a:pt x="12504" y="9726"/>
                  </a:cubicBezTo>
                  <a:cubicBezTo>
                    <a:pt x="10723" y="10601"/>
                    <a:pt x="9165" y="11791"/>
                    <a:pt x="7745" y="13161"/>
                  </a:cubicBezTo>
                  <a:cubicBezTo>
                    <a:pt x="7456" y="13437"/>
                    <a:pt x="7201" y="13747"/>
                    <a:pt x="6929" y="14044"/>
                  </a:cubicBezTo>
                  <a:cubicBezTo>
                    <a:pt x="5957" y="15104"/>
                    <a:pt x="5144" y="16273"/>
                    <a:pt x="4449" y="17525"/>
                  </a:cubicBezTo>
                  <a:cubicBezTo>
                    <a:pt x="3523" y="19192"/>
                    <a:pt x="2832" y="20955"/>
                    <a:pt x="2346" y="22794"/>
                  </a:cubicBezTo>
                  <a:cubicBezTo>
                    <a:pt x="2016" y="24067"/>
                    <a:pt x="1752" y="25357"/>
                    <a:pt x="1588" y="26664"/>
                  </a:cubicBezTo>
                  <a:cubicBezTo>
                    <a:pt x="1534" y="27083"/>
                    <a:pt x="1505" y="27506"/>
                    <a:pt x="1442" y="27925"/>
                  </a:cubicBezTo>
                  <a:cubicBezTo>
                    <a:pt x="1366" y="28411"/>
                    <a:pt x="1350" y="28901"/>
                    <a:pt x="1324" y="29391"/>
                  </a:cubicBezTo>
                  <a:cubicBezTo>
                    <a:pt x="1320" y="29525"/>
                    <a:pt x="1329" y="29663"/>
                    <a:pt x="1304" y="29793"/>
                  </a:cubicBezTo>
                  <a:cubicBezTo>
                    <a:pt x="1207" y="30346"/>
                    <a:pt x="1220" y="30903"/>
                    <a:pt x="1220" y="31460"/>
                  </a:cubicBezTo>
                  <a:cubicBezTo>
                    <a:pt x="1216" y="32532"/>
                    <a:pt x="1224" y="33605"/>
                    <a:pt x="1228" y="34677"/>
                  </a:cubicBezTo>
                  <a:cubicBezTo>
                    <a:pt x="1228" y="35414"/>
                    <a:pt x="1220" y="36147"/>
                    <a:pt x="1228" y="36884"/>
                  </a:cubicBezTo>
                  <a:cubicBezTo>
                    <a:pt x="1232" y="37378"/>
                    <a:pt x="1153" y="37864"/>
                    <a:pt x="1052" y="38346"/>
                  </a:cubicBezTo>
                  <a:cubicBezTo>
                    <a:pt x="901" y="39071"/>
                    <a:pt x="638" y="39753"/>
                    <a:pt x="185" y="40356"/>
                  </a:cubicBezTo>
                  <a:cubicBezTo>
                    <a:pt x="118" y="40444"/>
                    <a:pt x="64" y="40541"/>
                    <a:pt x="1" y="40633"/>
                  </a:cubicBezTo>
                  <a:cubicBezTo>
                    <a:pt x="12" y="40633"/>
                    <a:pt x="23" y="40632"/>
                    <a:pt x="35" y="40632"/>
                  </a:cubicBezTo>
                  <a:cubicBezTo>
                    <a:pt x="91" y="40632"/>
                    <a:pt x="150" y="40636"/>
                    <a:pt x="207" y="40636"/>
                  </a:cubicBezTo>
                  <a:cubicBezTo>
                    <a:pt x="275" y="40636"/>
                    <a:pt x="342" y="40631"/>
                    <a:pt x="403" y="40608"/>
                  </a:cubicBezTo>
                  <a:cubicBezTo>
                    <a:pt x="717" y="40490"/>
                    <a:pt x="1065" y="40520"/>
                    <a:pt x="1375" y="40386"/>
                  </a:cubicBezTo>
                  <a:cubicBezTo>
                    <a:pt x="1865" y="40340"/>
                    <a:pt x="2334" y="40206"/>
                    <a:pt x="2811" y="40101"/>
                  </a:cubicBezTo>
                  <a:cubicBezTo>
                    <a:pt x="3289" y="40000"/>
                    <a:pt x="3762" y="39879"/>
                    <a:pt x="4240" y="39778"/>
                  </a:cubicBezTo>
                  <a:cubicBezTo>
                    <a:pt x="5262" y="39556"/>
                    <a:pt x="6263" y="39251"/>
                    <a:pt x="7260" y="38945"/>
                  </a:cubicBezTo>
                  <a:cubicBezTo>
                    <a:pt x="7984" y="38723"/>
                    <a:pt x="8705" y="38497"/>
                    <a:pt x="9417" y="38245"/>
                  </a:cubicBezTo>
                  <a:cubicBezTo>
                    <a:pt x="10426" y="37894"/>
                    <a:pt x="11431" y="37533"/>
                    <a:pt x="12428" y="37144"/>
                  </a:cubicBezTo>
                  <a:cubicBezTo>
                    <a:pt x="12717" y="37031"/>
                    <a:pt x="12998" y="36888"/>
                    <a:pt x="13287" y="36767"/>
                  </a:cubicBezTo>
                  <a:cubicBezTo>
                    <a:pt x="13735" y="36574"/>
                    <a:pt x="14200" y="36415"/>
                    <a:pt x="14640" y="36197"/>
                  </a:cubicBezTo>
                  <a:cubicBezTo>
                    <a:pt x="16353" y="35339"/>
                    <a:pt x="18104" y="34547"/>
                    <a:pt x="19733" y="33525"/>
                  </a:cubicBezTo>
                  <a:cubicBezTo>
                    <a:pt x="20261" y="33194"/>
                    <a:pt x="20788" y="32867"/>
                    <a:pt x="21320" y="32541"/>
                  </a:cubicBezTo>
                  <a:cubicBezTo>
                    <a:pt x="22191" y="32005"/>
                    <a:pt x="23017" y="31389"/>
                    <a:pt x="23833" y="30777"/>
                  </a:cubicBezTo>
                  <a:cubicBezTo>
                    <a:pt x="24369" y="30379"/>
                    <a:pt x="24939" y="30023"/>
                    <a:pt x="25396" y="29529"/>
                  </a:cubicBezTo>
                  <a:cubicBezTo>
                    <a:pt x="25442" y="29479"/>
                    <a:pt x="25496" y="29437"/>
                    <a:pt x="25555" y="29408"/>
                  </a:cubicBezTo>
                  <a:cubicBezTo>
                    <a:pt x="25743" y="29320"/>
                    <a:pt x="25877" y="29169"/>
                    <a:pt x="26024" y="29031"/>
                  </a:cubicBezTo>
                  <a:cubicBezTo>
                    <a:pt x="26120" y="28939"/>
                    <a:pt x="26208" y="28830"/>
                    <a:pt x="26321" y="28767"/>
                  </a:cubicBezTo>
                  <a:cubicBezTo>
                    <a:pt x="26564" y="28633"/>
                    <a:pt x="26744" y="28436"/>
                    <a:pt x="26933" y="28248"/>
                  </a:cubicBezTo>
                  <a:cubicBezTo>
                    <a:pt x="27775" y="27414"/>
                    <a:pt x="28617" y="26581"/>
                    <a:pt x="29446" y="25739"/>
                  </a:cubicBezTo>
                  <a:cubicBezTo>
                    <a:pt x="29882" y="25295"/>
                    <a:pt x="30359" y="24888"/>
                    <a:pt x="30711" y="24361"/>
                  </a:cubicBezTo>
                  <a:cubicBezTo>
                    <a:pt x="30828" y="24176"/>
                    <a:pt x="31025" y="24042"/>
                    <a:pt x="31167" y="23875"/>
                  </a:cubicBezTo>
                  <a:cubicBezTo>
                    <a:pt x="31314" y="23707"/>
                    <a:pt x="31435" y="23519"/>
                    <a:pt x="31574" y="23347"/>
                  </a:cubicBezTo>
                  <a:cubicBezTo>
                    <a:pt x="31829" y="23037"/>
                    <a:pt x="32101" y="22744"/>
                    <a:pt x="32340" y="22421"/>
                  </a:cubicBezTo>
                  <a:cubicBezTo>
                    <a:pt x="32755" y="21868"/>
                    <a:pt x="33153" y="21307"/>
                    <a:pt x="33542" y="20738"/>
                  </a:cubicBezTo>
                  <a:cubicBezTo>
                    <a:pt x="33974" y="20113"/>
                    <a:pt x="34409" y="19498"/>
                    <a:pt x="34778" y="18832"/>
                  </a:cubicBezTo>
                  <a:cubicBezTo>
                    <a:pt x="35151" y="18174"/>
                    <a:pt x="35620" y="17571"/>
                    <a:pt x="35942" y="16884"/>
                  </a:cubicBezTo>
                  <a:cubicBezTo>
                    <a:pt x="36332" y="16361"/>
                    <a:pt x="36566" y="15753"/>
                    <a:pt x="36901" y="15200"/>
                  </a:cubicBezTo>
                  <a:cubicBezTo>
                    <a:pt x="37266" y="14589"/>
                    <a:pt x="37559" y="13931"/>
                    <a:pt x="37869" y="13290"/>
                  </a:cubicBezTo>
                  <a:cubicBezTo>
                    <a:pt x="38187" y="12629"/>
                    <a:pt x="38493" y="11959"/>
                    <a:pt x="38803" y="11288"/>
                  </a:cubicBezTo>
                  <a:cubicBezTo>
                    <a:pt x="38820" y="11251"/>
                    <a:pt x="38836" y="11209"/>
                    <a:pt x="38853" y="11167"/>
                  </a:cubicBezTo>
                  <a:cubicBezTo>
                    <a:pt x="39063" y="10601"/>
                    <a:pt x="39310" y="10053"/>
                    <a:pt x="39557" y="9504"/>
                  </a:cubicBezTo>
                  <a:cubicBezTo>
                    <a:pt x="39440" y="9341"/>
                    <a:pt x="39322" y="9182"/>
                    <a:pt x="39209" y="9014"/>
                  </a:cubicBezTo>
                  <a:cubicBezTo>
                    <a:pt x="38543" y="8046"/>
                    <a:pt x="38325" y="6978"/>
                    <a:pt x="38543" y="5831"/>
                  </a:cubicBezTo>
                  <a:cubicBezTo>
                    <a:pt x="38661" y="5215"/>
                    <a:pt x="38790" y="4608"/>
                    <a:pt x="38933" y="4000"/>
                  </a:cubicBezTo>
                  <a:cubicBezTo>
                    <a:pt x="39058" y="3468"/>
                    <a:pt x="39071" y="2937"/>
                    <a:pt x="39025" y="2400"/>
                  </a:cubicBezTo>
                  <a:cubicBezTo>
                    <a:pt x="38983" y="1923"/>
                    <a:pt x="38795" y="1500"/>
                    <a:pt x="38468" y="1140"/>
                  </a:cubicBezTo>
                  <a:cubicBezTo>
                    <a:pt x="38083" y="712"/>
                    <a:pt x="37592" y="453"/>
                    <a:pt x="37056" y="277"/>
                  </a:cubicBezTo>
                  <a:cubicBezTo>
                    <a:pt x="36484" y="87"/>
                    <a:pt x="35908" y="1"/>
                    <a:pt x="35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文字方塊 35">
            <a:extLst>
              <a:ext uri="{FF2B5EF4-FFF2-40B4-BE49-F238E27FC236}">
                <a16:creationId xmlns:a16="http://schemas.microsoft.com/office/drawing/2014/main" id="{64145D5F-D89E-462C-B047-886D9B7A5DD2}"/>
              </a:ext>
            </a:extLst>
          </p:cNvPr>
          <p:cNvSpPr txBox="1"/>
          <p:nvPr/>
        </p:nvSpPr>
        <p:spPr>
          <a:xfrm>
            <a:off x="138061" y="1302072"/>
            <a:ext cx="7926623" cy="3075073"/>
          </a:xfrm>
          <a:prstGeom prst="rect">
            <a:avLst/>
          </a:prstGeom>
          <a:noFill/>
        </p:spPr>
        <p:txBody>
          <a:bodyPr wrap="square" rtlCol="0">
            <a:spAutoFit/>
          </a:bodyPr>
          <a:lstStyle/>
          <a:p>
            <a:pPr>
              <a:lnSpc>
                <a:spcPct val="200000"/>
              </a:lnSpc>
            </a:pPr>
            <a:r>
              <a:rPr lang="zh-TW" altLang="en-US" sz="2000" dirty="0">
                <a:latin typeface="微軟正黑體" panose="020B0604030504040204" pitchFamily="34" charset="-120"/>
                <a:ea typeface="微軟正黑體" panose="020B0604030504040204" pitchFamily="34" charset="-120"/>
              </a:rPr>
              <a:t>會後若有問題，歡迎詢問國際處</a:t>
            </a:r>
            <a:endParaRPr lang="en-US" altLang="zh-TW" sz="2000" dirty="0">
              <a:latin typeface="微軟正黑體" panose="020B0604030504040204" pitchFamily="34" charset="-120"/>
              <a:ea typeface="微軟正黑體" panose="020B0604030504040204" pitchFamily="34" charset="-120"/>
            </a:endParaRPr>
          </a:p>
          <a:p>
            <a:pPr>
              <a:lnSpc>
                <a:spcPct val="200000"/>
              </a:lnSpc>
            </a:pPr>
            <a:r>
              <a:rPr lang="en-US" altLang="zh-TW" sz="2000" dirty="0">
                <a:latin typeface="微軟正黑體" panose="020B0604030504040204" pitchFamily="34" charset="-120"/>
                <a:ea typeface="微軟正黑體" panose="020B0604030504040204" pitchFamily="34" charset="-120"/>
              </a:rPr>
              <a:t>Contact: Hannah Hsu/ Nicole Wang</a:t>
            </a:r>
          </a:p>
          <a:p>
            <a:pPr>
              <a:lnSpc>
                <a:spcPct val="200000"/>
              </a:lnSpc>
            </a:pPr>
            <a:r>
              <a:rPr lang="en-US" altLang="zh-TW" sz="2000" dirty="0">
                <a:latin typeface="微軟正黑體" panose="020B0604030504040204" pitchFamily="34" charset="-120"/>
                <a:ea typeface="微軟正黑體" panose="020B0604030504040204" pitchFamily="34" charset="-120"/>
              </a:rPr>
              <a:t>Tel: </a:t>
            </a: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05-631</a:t>
            </a:r>
            <a:r>
              <a:rPr lang="en-US" altLang="zh-TW" sz="2000" u="sng" dirty="0">
                <a:latin typeface="微軟正黑體" panose="020B0604030504040204" pitchFamily="34" charset="-120"/>
                <a:ea typeface="微軟正黑體" panose="020B0604030504040204" pitchFamily="34" charset="-120"/>
              </a:rPr>
              <a:t>5024 </a:t>
            </a:r>
            <a:r>
              <a:rPr lang="en-US" altLang="zh-TW" sz="2000" dirty="0">
                <a:latin typeface="微軟正黑體" panose="020B0604030504040204" pitchFamily="34" charset="-120"/>
                <a:ea typeface="微軟正黑體" panose="020B0604030504040204" pitchFamily="34" charset="-120"/>
              </a:rPr>
              <a:t>/  05-631</a:t>
            </a:r>
            <a:r>
              <a:rPr lang="en-US" altLang="zh-TW" sz="2000" u="sng" dirty="0">
                <a:latin typeface="微軟正黑體" panose="020B0604030504040204" pitchFamily="34" charset="-120"/>
                <a:ea typeface="微軟正黑體" panose="020B0604030504040204" pitchFamily="34" charset="-120"/>
              </a:rPr>
              <a:t>3448</a:t>
            </a:r>
          </a:p>
          <a:p>
            <a:pPr>
              <a:lnSpc>
                <a:spcPct val="200000"/>
              </a:lnSpc>
            </a:pPr>
            <a:r>
              <a:rPr lang="en-US" altLang="zh-TW" sz="2000" dirty="0">
                <a:latin typeface="微軟正黑體" panose="020B0604030504040204" pitchFamily="34" charset="-120"/>
                <a:ea typeface="微軟正黑體" panose="020B0604030504040204" pitchFamily="34" charset="-120"/>
              </a:rPr>
              <a:t>Email : hannah.hsu@nfu.edu.tw /  chin5372@nfu.edu.tw </a:t>
            </a:r>
          </a:p>
          <a:p>
            <a:pPr>
              <a:lnSpc>
                <a:spcPct val="200000"/>
              </a:lnSpc>
            </a:pPr>
            <a:r>
              <a:rPr lang="en-US" altLang="zh-TW" sz="2000" dirty="0">
                <a:latin typeface="微軟正黑體" panose="020B0604030504040204" pitchFamily="34" charset="-120"/>
                <a:ea typeface="微軟正黑體" panose="020B0604030504040204" pitchFamily="34" charset="-120"/>
              </a:rPr>
              <a:t>Email Subject:</a:t>
            </a:r>
            <a:r>
              <a:rPr lang="zh-TW" altLang="en-US" sz="2000" dirty="0">
                <a:latin typeface="微軟正黑體" panose="020B0604030504040204" pitchFamily="34" charset="-120"/>
                <a:ea typeface="微軟正黑體" panose="020B0604030504040204" pitchFamily="34" charset="-120"/>
              </a:rPr>
              <a:t>學海飛颺交換生問題</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學號</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張飛飛</a:t>
            </a:r>
          </a:p>
        </p:txBody>
      </p:sp>
      <p:sp>
        <p:nvSpPr>
          <p:cNvPr id="37" name="箭號: 向右 36">
            <a:extLst>
              <a:ext uri="{FF2B5EF4-FFF2-40B4-BE49-F238E27FC236}">
                <a16:creationId xmlns:a16="http://schemas.microsoft.com/office/drawing/2014/main" id="{55CF3658-52EA-475B-B648-747D2CFFD897}"/>
              </a:ext>
            </a:extLst>
          </p:cNvPr>
          <p:cNvSpPr/>
          <p:nvPr/>
        </p:nvSpPr>
        <p:spPr>
          <a:xfrm>
            <a:off x="4476197" y="4254793"/>
            <a:ext cx="2274251" cy="704663"/>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8" name="文字方塊 37">
            <a:extLst>
              <a:ext uri="{FF2B5EF4-FFF2-40B4-BE49-F238E27FC236}">
                <a16:creationId xmlns:a16="http://schemas.microsoft.com/office/drawing/2014/main" id="{A238C970-5B75-4F9C-A7B7-DD4DB250D96C}"/>
              </a:ext>
            </a:extLst>
          </p:cNvPr>
          <p:cNvSpPr txBox="1"/>
          <p:nvPr/>
        </p:nvSpPr>
        <p:spPr>
          <a:xfrm>
            <a:off x="4465088" y="4466622"/>
            <a:ext cx="2337489" cy="307777"/>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學海計畫相關簡章連結</a:t>
            </a:r>
          </a:p>
        </p:txBody>
      </p:sp>
      <p:pic>
        <p:nvPicPr>
          <p:cNvPr id="43" name="圖片 42">
            <a:extLst>
              <a:ext uri="{FF2B5EF4-FFF2-40B4-BE49-F238E27FC236}">
                <a16:creationId xmlns:a16="http://schemas.microsoft.com/office/drawing/2014/main" id="{AAD7431D-3DCE-45B4-802C-FD3241CF0503}"/>
              </a:ext>
            </a:extLst>
          </p:cNvPr>
          <p:cNvPicPr>
            <a:picLocks noChangeAspect="1"/>
          </p:cNvPicPr>
          <p:nvPr/>
        </p:nvPicPr>
        <p:blipFill>
          <a:blip r:embed="rId2"/>
          <a:stretch>
            <a:fillRect/>
          </a:stretch>
        </p:blipFill>
        <p:spPr>
          <a:xfrm>
            <a:off x="6816246" y="3746968"/>
            <a:ext cx="1359479" cy="1359479"/>
          </a:xfrm>
          <a:prstGeom prst="rect">
            <a:avLst/>
          </a:prstGeom>
        </p:spPr>
      </p:pic>
    </p:spTree>
    <p:extLst>
      <p:ext uri="{BB962C8B-B14F-4D97-AF65-F5344CB8AC3E}">
        <p14:creationId xmlns:p14="http://schemas.microsoft.com/office/powerpoint/2010/main" val="242922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88" name="Google Shape;588;p37"/>
          <p:cNvSpPr/>
          <p:nvPr/>
        </p:nvSpPr>
        <p:spPr>
          <a:xfrm>
            <a:off x="2559636" y="85446"/>
            <a:ext cx="1216508" cy="727139"/>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436895" y="1164642"/>
            <a:ext cx="1355377" cy="685162"/>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文字方塊 3">
            <a:extLst>
              <a:ext uri="{FF2B5EF4-FFF2-40B4-BE49-F238E27FC236}">
                <a16:creationId xmlns:a16="http://schemas.microsoft.com/office/drawing/2014/main" id="{D8FD8A09-BD2A-4067-A987-662E3AEECA66}"/>
              </a:ext>
            </a:extLst>
          </p:cNvPr>
          <p:cNvSpPr txBox="1"/>
          <p:nvPr/>
        </p:nvSpPr>
        <p:spPr>
          <a:xfrm>
            <a:off x="-12471" y="788997"/>
            <a:ext cx="9005144" cy="2031325"/>
          </a:xfrm>
          <a:prstGeom prst="rect">
            <a:avLst/>
          </a:prstGeom>
          <a:noFill/>
        </p:spPr>
        <p:txBody>
          <a:bodyPr wrap="square" rtlCol="0">
            <a:spAutoFit/>
          </a:bodyPr>
          <a:lstStyle/>
          <a:p>
            <a:r>
              <a:rPr lang="zh-TW" altLang="en-US" sz="1800" dirty="0">
                <a:latin typeface="微軟正黑體" panose="020B0604030504040204" pitchFamily="34" charset="-120"/>
                <a:ea typeface="微軟正黑體" panose="020B0604030504040204" pitchFamily="34" charset="-120"/>
              </a:rPr>
              <a:t>教育部補助國內公私立大專校院（不包括軍警校院）選送學生出國交換或實習</a:t>
            </a:r>
          </a:p>
          <a:p>
            <a:endParaRPr lang="en-US" altLang="zh-TW" sz="18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800" dirty="0">
                <a:latin typeface="微軟正黑體" panose="020B0604030504040204" pitchFamily="34" charset="-120"/>
                <a:ea typeface="微軟正黑體" panose="020B0604030504040204" pitchFamily="34" charset="-120"/>
              </a:rPr>
              <a:t>學海飛颺計畫 （一般生）</a:t>
            </a:r>
            <a:endParaRPr lang="en-US" altLang="zh-TW" sz="1800" dirty="0">
              <a:latin typeface="微軟正黑體" panose="020B0604030504040204" pitchFamily="34" charset="-120"/>
              <a:ea typeface="微軟正黑體" panose="020B0604030504040204" pitchFamily="34" charset="-120"/>
            </a:endParaRPr>
          </a:p>
          <a:p>
            <a:endParaRPr lang="zh-TW" altLang="en-US" sz="18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800" dirty="0">
                <a:latin typeface="微軟正黑體" panose="020B0604030504040204" pitchFamily="34" charset="-120"/>
                <a:ea typeface="微軟正黑體" panose="020B0604030504040204" pitchFamily="34" charset="-120"/>
              </a:rPr>
              <a:t>學海惜珠計畫（各直轄市、縣（市）主管機關認定之低收入戶、中低收入戶、特殊境遇家庭扶助、身心障礙者生活補助費、弱勢兒童及少年生活扶助、弱勢家庭兒童及少年緊急生活扶助及及同一戶籍內具中低收入老人生活津貼補助資格。）</a:t>
            </a:r>
          </a:p>
        </p:txBody>
      </p:sp>
      <p:sp>
        <p:nvSpPr>
          <p:cNvPr id="60" name="文字方塊 59">
            <a:extLst>
              <a:ext uri="{FF2B5EF4-FFF2-40B4-BE49-F238E27FC236}">
                <a16:creationId xmlns:a16="http://schemas.microsoft.com/office/drawing/2014/main" id="{DABE57D7-33B0-4383-94D6-7868C19394E6}"/>
              </a:ext>
            </a:extLst>
          </p:cNvPr>
          <p:cNvSpPr txBox="1"/>
          <p:nvPr/>
        </p:nvSpPr>
        <p:spPr>
          <a:xfrm>
            <a:off x="0" y="79058"/>
            <a:ext cx="4343400" cy="584775"/>
          </a:xfrm>
          <a:prstGeom prst="rect">
            <a:avLst/>
          </a:prstGeom>
          <a:noFill/>
        </p:spPr>
        <p:txBody>
          <a:bodyPr wrap="square" rtlCol="0">
            <a:spAutoFit/>
          </a:bodyPr>
          <a:lstStyle/>
          <a:p>
            <a:r>
              <a:rPr lang="zh-TW" altLang="en-US" sz="3200" b="1" dirty="0">
                <a:solidFill>
                  <a:schemeClr val="bg1">
                    <a:lumMod val="25000"/>
                  </a:schemeClr>
                </a:solidFill>
                <a:latin typeface="微軟正黑體" panose="020B0604030504040204" pitchFamily="34" charset="-120"/>
                <a:ea typeface="微軟正黑體" panose="020B0604030504040204" pitchFamily="34" charset="-120"/>
              </a:rPr>
              <a:t>學海計畫介紹</a:t>
            </a:r>
          </a:p>
        </p:txBody>
      </p:sp>
      <p:grpSp>
        <p:nvGrpSpPr>
          <p:cNvPr id="63" name="群組 62">
            <a:extLst>
              <a:ext uri="{FF2B5EF4-FFF2-40B4-BE49-F238E27FC236}">
                <a16:creationId xmlns:a16="http://schemas.microsoft.com/office/drawing/2014/main" id="{3DD05F40-440C-4C31-A5BD-36430A8F6A46}"/>
              </a:ext>
            </a:extLst>
          </p:cNvPr>
          <p:cNvGrpSpPr/>
          <p:nvPr/>
        </p:nvGrpSpPr>
        <p:grpSpPr>
          <a:xfrm>
            <a:off x="-12471" y="2705083"/>
            <a:ext cx="5095820" cy="2585323"/>
            <a:chOff x="3434537" y="748133"/>
            <a:chExt cx="4317219" cy="3445503"/>
          </a:xfrm>
        </p:grpSpPr>
        <p:grpSp>
          <p:nvGrpSpPr>
            <p:cNvPr id="64" name="群組 63">
              <a:extLst>
                <a:ext uri="{FF2B5EF4-FFF2-40B4-BE49-F238E27FC236}">
                  <a16:creationId xmlns:a16="http://schemas.microsoft.com/office/drawing/2014/main" id="{5A66B02A-6188-4B22-9B7C-5FB954E4041A}"/>
                </a:ext>
              </a:extLst>
            </p:cNvPr>
            <p:cNvGrpSpPr/>
            <p:nvPr/>
          </p:nvGrpSpPr>
          <p:grpSpPr>
            <a:xfrm>
              <a:off x="4029537" y="748133"/>
              <a:ext cx="3722219" cy="3445503"/>
              <a:chOff x="655823" y="1481944"/>
              <a:chExt cx="3722219" cy="3445503"/>
            </a:xfrm>
          </p:grpSpPr>
          <p:sp>
            <p:nvSpPr>
              <p:cNvPr id="66" name="文字方塊 65">
                <a:extLst>
                  <a:ext uri="{FF2B5EF4-FFF2-40B4-BE49-F238E27FC236}">
                    <a16:creationId xmlns:a16="http://schemas.microsoft.com/office/drawing/2014/main" id="{D48541CE-5355-418B-83D5-9F442171D396}"/>
                  </a:ext>
                </a:extLst>
              </p:cNvPr>
              <p:cNvSpPr txBox="1"/>
              <p:nvPr/>
            </p:nvSpPr>
            <p:spPr>
              <a:xfrm>
                <a:off x="988431" y="1481944"/>
                <a:ext cx="3389611" cy="3445503"/>
              </a:xfrm>
              <a:prstGeom prst="rect">
                <a:avLst/>
              </a:prstGeom>
              <a:noFill/>
            </p:spPr>
            <p:txBody>
              <a:bodyPr wrap="square" rtlCol="0">
                <a:spAutoFit/>
              </a:bodyPr>
              <a:lstStyle/>
              <a:p>
                <a:pPr marL="342900" indent="-342900">
                  <a:buAutoNum type="arabicPeriod"/>
                </a:pPr>
                <a:endParaRPr lang="en-US" altLang="zh-TW" sz="18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ü"/>
                </a:pPr>
                <a:r>
                  <a:rPr lang="zh-TW" altLang="zh-TW" sz="1800" dirty="0">
                    <a:latin typeface="微軟正黑體" panose="020B0604030504040204" pitchFamily="34" charset="-120"/>
                    <a:ea typeface="微軟正黑體" panose="020B0604030504040204" pitchFamily="34" charset="-120"/>
                  </a:rPr>
                  <a:t>中華民國國籍</a:t>
                </a:r>
                <a:endParaRPr lang="en-US" altLang="zh-TW" sz="1800" dirty="0">
                  <a:latin typeface="微軟正黑體" panose="020B0604030504040204" pitchFamily="34" charset="-120"/>
                  <a:ea typeface="微軟正黑體" panose="020B0604030504040204" pitchFamily="34" charset="-120"/>
                </a:endParaRPr>
              </a:p>
              <a:p>
                <a:pPr marL="342900" indent="-342900">
                  <a:buAutoNum type="arabicPeriod"/>
                </a:pPr>
                <a:endParaRPr lang="en-US" altLang="zh-TW" sz="18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ü"/>
                </a:pPr>
                <a:r>
                  <a:rPr lang="zh-TW" altLang="zh-TW" sz="1800" dirty="0">
                    <a:latin typeface="微軟正黑體" panose="020B0604030504040204" pitchFamily="34" charset="-120"/>
                    <a:ea typeface="微軟正黑體" panose="020B0604030504040204" pitchFamily="34" charset="-120"/>
                  </a:rPr>
                  <a:t>在臺設有戶籍</a:t>
                </a:r>
                <a:endParaRPr lang="en-US" altLang="zh-TW" sz="18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ü"/>
                </a:pPr>
                <a:endParaRPr lang="en-US" altLang="zh-TW" sz="18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ü"/>
                </a:pPr>
                <a:r>
                  <a:rPr lang="zh-TW" altLang="en-US" sz="1800" dirty="0">
                    <a:latin typeface="微軟正黑體" panose="020B0604030504040204" pitchFamily="34" charset="-120"/>
                    <a:ea typeface="微軟正黑體" panose="020B0604030504040204" pitchFamily="34" charset="-120"/>
                  </a:rPr>
                  <a:t>於薦送學校就讀至少一學期</a:t>
                </a:r>
                <a:endParaRPr lang="en-US" altLang="zh-TW" sz="1800" dirty="0">
                  <a:latin typeface="微軟正黑體" panose="020B0604030504040204" pitchFamily="34" charset="-120"/>
                  <a:ea typeface="微軟正黑體" panose="020B0604030504040204" pitchFamily="34" charset="-120"/>
                </a:endParaRPr>
              </a:p>
              <a:p>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大學或碩士皆可</a:t>
                </a:r>
                <a:r>
                  <a:rPr lang="zh-TW" altLang="en-US" sz="1800" dirty="0">
                    <a:latin typeface="微軟正黑體" panose="020B0604030504040204" pitchFamily="34" charset="-120"/>
                    <a:ea typeface="微軟正黑體" panose="020B0604030504040204" pitchFamily="34" charset="-120"/>
                  </a:rPr>
                  <a:t>，五專學生應為修讀專四或專五學生）</a:t>
                </a:r>
                <a:endParaRPr lang="en-US" altLang="zh-TW" sz="18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ü"/>
                </a:pPr>
                <a:endParaRPr lang="en-US" altLang="zh-TW" sz="1800" dirty="0">
                  <a:latin typeface="微軟正黑體" panose="020B0604030504040204" pitchFamily="34" charset="-120"/>
                  <a:ea typeface="微軟正黑體" panose="020B0604030504040204" pitchFamily="34" charset="-120"/>
                </a:endParaRPr>
              </a:p>
            </p:txBody>
          </p:sp>
          <p:sp>
            <p:nvSpPr>
              <p:cNvPr id="67" name="矩形 66">
                <a:extLst>
                  <a:ext uri="{FF2B5EF4-FFF2-40B4-BE49-F238E27FC236}">
                    <a16:creationId xmlns:a16="http://schemas.microsoft.com/office/drawing/2014/main" id="{0B981DDA-18B7-49E0-9DCD-9AA97FB18800}"/>
                  </a:ext>
                </a:extLst>
              </p:cNvPr>
              <p:cNvSpPr/>
              <p:nvPr/>
            </p:nvSpPr>
            <p:spPr>
              <a:xfrm>
                <a:off x="655823" y="1858619"/>
                <a:ext cx="3722219" cy="2759161"/>
              </a:xfrm>
              <a:prstGeom prst="rect">
                <a:avLst/>
              </a:prstGeom>
              <a:noFill/>
              <a:ln w="28575">
                <a:solidFill>
                  <a:srgbClr val="2F55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endParaRPr lang="zh-TW" altLang="en-US" sz="1200" b="1" dirty="0">
                  <a:solidFill>
                    <a:srgbClr val="BA4E18"/>
                  </a:solidFill>
                  <a:latin typeface="微軟正黑體" panose="020B0604030504040204" pitchFamily="34" charset="-120"/>
                  <a:ea typeface="微軟正黑體" panose="020B0604030504040204" pitchFamily="34" charset="-120"/>
                </a:endParaRPr>
              </a:p>
            </p:txBody>
          </p:sp>
        </p:grpSp>
        <p:sp>
          <p:nvSpPr>
            <p:cNvPr id="65" name="橢圓 64">
              <a:extLst>
                <a:ext uri="{FF2B5EF4-FFF2-40B4-BE49-F238E27FC236}">
                  <a16:creationId xmlns:a16="http://schemas.microsoft.com/office/drawing/2014/main" id="{7F7766F3-CB2C-429C-904A-D503B8C1FAFE}"/>
                </a:ext>
              </a:extLst>
            </p:cNvPr>
            <p:cNvSpPr/>
            <p:nvPr/>
          </p:nvSpPr>
          <p:spPr>
            <a:xfrm>
              <a:off x="3434537" y="902199"/>
              <a:ext cx="974876" cy="1280735"/>
            </a:xfrm>
            <a:prstGeom prst="ellipse">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rgbClr val="404040"/>
                  </a:solidFill>
                  <a:latin typeface="微軟正黑體" panose="020B0604030504040204" pitchFamily="34" charset="-120"/>
                  <a:ea typeface="微軟正黑體" panose="020B0604030504040204" pitchFamily="34" charset="-120"/>
                </a:rPr>
                <a:t>申請</a:t>
              </a:r>
              <a:endParaRPr lang="en-US" altLang="zh-TW" sz="2000" b="1" dirty="0">
                <a:solidFill>
                  <a:srgbClr val="404040"/>
                </a:solidFill>
                <a:latin typeface="微軟正黑體" panose="020B0604030504040204" pitchFamily="34" charset="-120"/>
                <a:ea typeface="微軟正黑體" panose="020B0604030504040204" pitchFamily="34" charset="-120"/>
              </a:endParaRPr>
            </a:p>
            <a:p>
              <a:pPr algn="ctr"/>
              <a:r>
                <a:rPr lang="zh-TW" altLang="en-US" sz="2000" b="1" dirty="0">
                  <a:solidFill>
                    <a:srgbClr val="404040"/>
                  </a:solidFill>
                  <a:latin typeface="微軟正黑體" panose="020B0604030504040204" pitchFamily="34" charset="-120"/>
                  <a:ea typeface="微軟正黑體" panose="020B0604030504040204" pitchFamily="34" charset="-120"/>
                </a:rPr>
                <a:t>資格</a:t>
              </a:r>
            </a:p>
          </p:txBody>
        </p:sp>
      </p:grpSp>
      <p:grpSp>
        <p:nvGrpSpPr>
          <p:cNvPr id="68" name="群組 67">
            <a:extLst>
              <a:ext uri="{FF2B5EF4-FFF2-40B4-BE49-F238E27FC236}">
                <a16:creationId xmlns:a16="http://schemas.microsoft.com/office/drawing/2014/main" id="{EBDF77FF-1CD7-4E67-8ACB-399C44D48ABA}"/>
              </a:ext>
            </a:extLst>
          </p:cNvPr>
          <p:cNvGrpSpPr/>
          <p:nvPr/>
        </p:nvGrpSpPr>
        <p:grpSpPr>
          <a:xfrm>
            <a:off x="5464855" y="2551578"/>
            <a:ext cx="3916579" cy="2478174"/>
            <a:chOff x="8098872" y="457352"/>
            <a:chExt cx="3318157" cy="3353933"/>
          </a:xfrm>
        </p:grpSpPr>
        <p:grpSp>
          <p:nvGrpSpPr>
            <p:cNvPr id="69" name="群組 68">
              <a:extLst>
                <a:ext uri="{FF2B5EF4-FFF2-40B4-BE49-F238E27FC236}">
                  <a16:creationId xmlns:a16="http://schemas.microsoft.com/office/drawing/2014/main" id="{B347F9B8-9513-4EA3-A9E6-1379FBAE5715}"/>
                </a:ext>
              </a:extLst>
            </p:cNvPr>
            <p:cNvGrpSpPr/>
            <p:nvPr/>
          </p:nvGrpSpPr>
          <p:grpSpPr>
            <a:xfrm>
              <a:off x="8098872" y="1045546"/>
              <a:ext cx="3318157" cy="2765739"/>
              <a:chOff x="4725158" y="1779357"/>
              <a:chExt cx="3318157" cy="2765739"/>
            </a:xfrm>
          </p:grpSpPr>
          <p:sp>
            <p:nvSpPr>
              <p:cNvPr id="71" name="文字方塊 70">
                <a:extLst>
                  <a:ext uri="{FF2B5EF4-FFF2-40B4-BE49-F238E27FC236}">
                    <a16:creationId xmlns:a16="http://schemas.microsoft.com/office/drawing/2014/main" id="{4D71EFD7-70FE-4732-A8F3-524C4DA1DD4B}"/>
                  </a:ext>
                </a:extLst>
              </p:cNvPr>
              <p:cNvSpPr txBox="1"/>
              <p:nvPr/>
            </p:nvSpPr>
            <p:spPr>
              <a:xfrm>
                <a:off x="4725158" y="1779357"/>
                <a:ext cx="3318157" cy="861376"/>
              </a:xfrm>
              <a:prstGeom prst="rect">
                <a:avLst/>
              </a:prstGeom>
              <a:noFill/>
            </p:spPr>
            <p:txBody>
              <a:bodyPr wrap="square" rtlCol="0">
                <a:spAutoFit/>
              </a:bodyPr>
              <a:lstStyle/>
              <a:p>
                <a:pPr marL="342900" indent="-342900">
                  <a:buAutoNum type="arabicPeriod"/>
                </a:pPr>
                <a:endParaRPr lang="en-US" altLang="zh-TW" sz="18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ü"/>
                </a:pPr>
                <a:endParaRPr lang="en-US" altLang="zh-TW" sz="1800" dirty="0">
                  <a:latin typeface="微軟正黑體" panose="020B0604030504040204" pitchFamily="34" charset="-120"/>
                  <a:ea typeface="微軟正黑體" panose="020B0604030504040204" pitchFamily="34" charset="-120"/>
                </a:endParaRPr>
              </a:p>
            </p:txBody>
          </p:sp>
          <p:sp>
            <p:nvSpPr>
              <p:cNvPr id="72" name="矩形 71">
                <a:extLst>
                  <a:ext uri="{FF2B5EF4-FFF2-40B4-BE49-F238E27FC236}">
                    <a16:creationId xmlns:a16="http://schemas.microsoft.com/office/drawing/2014/main" id="{BECD0B15-8372-4E76-9835-8162FDCA2263}"/>
                  </a:ext>
                </a:extLst>
              </p:cNvPr>
              <p:cNvSpPr/>
              <p:nvPr/>
            </p:nvSpPr>
            <p:spPr>
              <a:xfrm>
                <a:off x="4725159" y="1785935"/>
                <a:ext cx="2825215" cy="2759161"/>
              </a:xfrm>
              <a:prstGeom prst="rect">
                <a:avLst/>
              </a:prstGeom>
              <a:noFill/>
              <a:ln w="28575">
                <a:solidFill>
                  <a:srgbClr val="2F55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endParaRPr lang="zh-TW" altLang="en-US" sz="1200" b="1" dirty="0">
                  <a:solidFill>
                    <a:srgbClr val="BA4E18"/>
                  </a:solidFill>
                  <a:latin typeface="微軟正黑體" panose="020B0604030504040204" pitchFamily="34" charset="-120"/>
                  <a:ea typeface="微軟正黑體" panose="020B0604030504040204" pitchFamily="34" charset="-120"/>
                </a:endParaRPr>
              </a:p>
            </p:txBody>
          </p:sp>
        </p:grpSp>
        <p:sp>
          <p:nvSpPr>
            <p:cNvPr id="70" name="橢圓 69">
              <a:extLst>
                <a:ext uri="{FF2B5EF4-FFF2-40B4-BE49-F238E27FC236}">
                  <a16:creationId xmlns:a16="http://schemas.microsoft.com/office/drawing/2014/main" id="{202139BA-864E-4977-9172-2B231A6393C9}"/>
                </a:ext>
              </a:extLst>
            </p:cNvPr>
            <p:cNvSpPr/>
            <p:nvPr/>
          </p:nvSpPr>
          <p:spPr>
            <a:xfrm>
              <a:off x="9592447" y="457352"/>
              <a:ext cx="1501198" cy="1280734"/>
            </a:xfrm>
            <a:prstGeom prst="ellipse">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rgbClr val="404040"/>
                  </a:solidFill>
                  <a:latin typeface="微軟正黑體" panose="020B0604030504040204" pitchFamily="34" charset="-120"/>
                  <a:ea typeface="微軟正黑體" panose="020B0604030504040204" pitchFamily="34" charset="-120"/>
                </a:rPr>
                <a:t>申請惜珠</a:t>
              </a:r>
              <a:endParaRPr lang="en-US" altLang="zh-TW" sz="2000" b="1" dirty="0">
                <a:solidFill>
                  <a:srgbClr val="404040"/>
                </a:solidFill>
                <a:latin typeface="微軟正黑體" panose="020B0604030504040204" pitchFamily="34" charset="-120"/>
                <a:ea typeface="微軟正黑體" panose="020B0604030504040204" pitchFamily="34" charset="-120"/>
              </a:endParaRPr>
            </a:p>
            <a:p>
              <a:pPr algn="ctr"/>
              <a:r>
                <a:rPr lang="zh-TW" altLang="en-US" sz="2000" b="1" dirty="0">
                  <a:solidFill>
                    <a:srgbClr val="404040"/>
                  </a:solidFill>
                  <a:latin typeface="微軟正黑體" panose="020B0604030504040204" pitchFamily="34" charset="-120"/>
                  <a:ea typeface="微軟正黑體" panose="020B0604030504040204" pitchFamily="34" charset="-120"/>
                </a:rPr>
                <a:t>需有</a:t>
              </a:r>
            </a:p>
          </p:txBody>
        </p:sp>
      </p:grpSp>
      <p:sp>
        <p:nvSpPr>
          <p:cNvPr id="5" name="矩形 4">
            <a:extLst>
              <a:ext uri="{FF2B5EF4-FFF2-40B4-BE49-F238E27FC236}">
                <a16:creationId xmlns:a16="http://schemas.microsoft.com/office/drawing/2014/main" id="{BF5088C8-C32A-4135-AD34-B13303EDCC5E}"/>
              </a:ext>
            </a:extLst>
          </p:cNvPr>
          <p:cNvSpPr/>
          <p:nvPr/>
        </p:nvSpPr>
        <p:spPr>
          <a:xfrm>
            <a:off x="5493971" y="3370884"/>
            <a:ext cx="2704234" cy="1477328"/>
          </a:xfrm>
          <a:prstGeom prst="rect">
            <a:avLst/>
          </a:prstGeom>
        </p:spPr>
        <p:txBody>
          <a:bodyPr wrap="square">
            <a:spAutoFit/>
          </a:bodyPr>
          <a:lstStyle/>
          <a:p>
            <a:r>
              <a:rPr lang="zh-TW" altLang="en-US" sz="1800" dirty="0">
                <a:latin typeface="微軟正黑體" panose="020B0604030504040204" pitchFamily="34" charset="-120"/>
                <a:ea typeface="微軟正黑體" panose="020B0604030504040204" pitchFamily="34" charset="-120"/>
              </a:rPr>
              <a:t>各直轄市、縣（市）主管機關認定之低收入戶、中低收入戶或中低收入相關補助資格。</a:t>
            </a:r>
            <a:endParaRPr lang="en-US" altLang="zh-TW" sz="1800" dirty="0">
              <a:latin typeface="微軟正黑體" panose="020B0604030504040204" pitchFamily="34" charset="-120"/>
              <a:ea typeface="微軟正黑體" panose="020B0604030504040204" pitchFamily="34" charset="-120"/>
            </a:endParaRPr>
          </a:p>
          <a:p>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申請時間</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每年</a:t>
            </a:r>
            <a:r>
              <a:rPr lang="en-US" altLang="zh-TW" sz="1800" b="1" dirty="0">
                <a:solidFill>
                  <a:srgbClr val="FF0000"/>
                </a:solidFill>
                <a:latin typeface="微軟正黑體" panose="020B0604030504040204" pitchFamily="34" charset="-120"/>
                <a:ea typeface="微軟正黑體" panose="020B0604030504040204" pitchFamily="34" charset="-120"/>
              </a:rPr>
              <a:t>1</a:t>
            </a:r>
            <a:r>
              <a:rPr lang="zh-TW" altLang="en-US" sz="1800" b="1" dirty="0">
                <a:solidFill>
                  <a:srgbClr val="FF0000"/>
                </a:solidFill>
                <a:latin typeface="微軟正黑體" panose="020B0604030504040204" pitchFamily="34" charset="-120"/>
                <a:ea typeface="微軟正黑體" panose="020B0604030504040204" pitchFamily="34" charset="-120"/>
              </a:rPr>
              <a:t>月</a:t>
            </a:r>
            <a:r>
              <a:rPr lang="en-US" altLang="zh-TW" sz="1800" b="1" dirty="0">
                <a:solidFill>
                  <a:srgbClr val="FF0000"/>
                </a:solidFill>
                <a:latin typeface="微軟正黑體" panose="020B0604030504040204" pitchFamily="34" charset="-120"/>
                <a:ea typeface="微軟正黑體" panose="020B0604030504040204" pitchFamily="34" charset="-120"/>
              </a:rPr>
              <a:t>)</a:t>
            </a:r>
            <a:endParaRPr lang="zh-TW" altLang="en-US" sz="18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88421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4" name="Google Shape;1294;p47"/>
          <p:cNvSpPr txBox="1">
            <a:spLocks noGrp="1"/>
          </p:cNvSpPr>
          <p:nvPr>
            <p:ph type="ctrTitle"/>
          </p:nvPr>
        </p:nvSpPr>
        <p:spPr>
          <a:xfrm>
            <a:off x="99640" y="132740"/>
            <a:ext cx="7717500" cy="620100"/>
          </a:xfrm>
          <a:prstGeom prst="rect">
            <a:avLst/>
          </a:prstGeom>
        </p:spPr>
        <p:txBody>
          <a:bodyPr spcFirstLastPara="1" wrap="square" lIns="91425" tIns="91425" rIns="91425" bIns="91425" anchor="t" anchorCtr="0">
            <a:noAutofit/>
          </a:bodyPr>
          <a:lstStyle/>
          <a:p>
            <a:pPr lvl="0"/>
            <a:r>
              <a:rPr lang="zh-TW" altLang="en-US" sz="3200" dirty="0">
                <a:solidFill>
                  <a:schemeClr val="bg1">
                    <a:lumMod val="25000"/>
                  </a:schemeClr>
                </a:solidFill>
                <a:latin typeface="微軟正黑體" panose="020B0604030504040204" pitchFamily="34" charset="-120"/>
                <a:ea typeface="微軟正黑體" panose="020B0604030504040204" pitchFamily="34" charset="-120"/>
              </a:rPr>
              <a:t>甄選條件</a:t>
            </a:r>
            <a:endParaRPr sz="3200" dirty="0">
              <a:solidFill>
                <a:schemeClr val="bg1">
                  <a:lumMod val="25000"/>
                </a:schemeClr>
              </a:solidFill>
              <a:latin typeface="微軟正黑體" panose="020B0604030504040204" pitchFamily="34" charset="-120"/>
              <a:ea typeface="微軟正黑體" panose="020B0604030504040204" pitchFamily="34" charset="-120"/>
            </a:endParaRPr>
          </a:p>
        </p:txBody>
      </p:sp>
      <p:sp>
        <p:nvSpPr>
          <p:cNvPr id="1311" name="Google Shape;1311;p47"/>
          <p:cNvSpPr/>
          <p:nvPr/>
        </p:nvSpPr>
        <p:spPr>
          <a:xfrm>
            <a:off x="99640" y="4412879"/>
            <a:ext cx="787709" cy="470834"/>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7"/>
          <p:cNvSpPr/>
          <p:nvPr/>
        </p:nvSpPr>
        <p:spPr>
          <a:xfrm>
            <a:off x="7909523" y="1080771"/>
            <a:ext cx="787709" cy="470790"/>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7" name="Google Shape;1387;p47"/>
          <p:cNvGrpSpPr/>
          <p:nvPr/>
        </p:nvGrpSpPr>
        <p:grpSpPr>
          <a:xfrm>
            <a:off x="1886372" y="90115"/>
            <a:ext cx="843690" cy="705349"/>
            <a:chOff x="1359398" y="3682271"/>
            <a:chExt cx="395296" cy="371966"/>
          </a:xfrm>
        </p:grpSpPr>
        <p:sp>
          <p:nvSpPr>
            <p:cNvPr id="1388" name="Google Shape;1388;p47"/>
            <p:cNvSpPr/>
            <p:nvPr/>
          </p:nvSpPr>
          <p:spPr>
            <a:xfrm>
              <a:off x="1382911" y="3682271"/>
              <a:ext cx="371782" cy="371966"/>
            </a:xfrm>
            <a:custGeom>
              <a:avLst/>
              <a:gdLst/>
              <a:ahLst/>
              <a:cxnLst/>
              <a:rect l="l" t="t" r="r" b="b"/>
              <a:pathLst>
                <a:path w="14151" h="14158" extrusionOk="0">
                  <a:moveTo>
                    <a:pt x="7075" y="1"/>
                  </a:moveTo>
                  <a:cubicBezTo>
                    <a:pt x="3170" y="1"/>
                    <a:pt x="0" y="3171"/>
                    <a:pt x="0" y="7083"/>
                  </a:cubicBezTo>
                  <a:cubicBezTo>
                    <a:pt x="0" y="10988"/>
                    <a:pt x="3170" y="14158"/>
                    <a:pt x="7075" y="14158"/>
                  </a:cubicBezTo>
                  <a:cubicBezTo>
                    <a:pt x="10980" y="14158"/>
                    <a:pt x="14150" y="10988"/>
                    <a:pt x="14150" y="7083"/>
                  </a:cubicBezTo>
                  <a:cubicBezTo>
                    <a:pt x="14150" y="3171"/>
                    <a:pt x="10980" y="1"/>
                    <a:pt x="7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7"/>
            <p:cNvSpPr/>
            <p:nvPr/>
          </p:nvSpPr>
          <p:spPr>
            <a:xfrm>
              <a:off x="1498090" y="3920668"/>
              <a:ext cx="141241" cy="39172"/>
            </a:xfrm>
            <a:custGeom>
              <a:avLst/>
              <a:gdLst/>
              <a:ahLst/>
              <a:cxnLst/>
              <a:rect l="l" t="t" r="r" b="b"/>
              <a:pathLst>
                <a:path w="5376" h="1491" extrusionOk="0">
                  <a:moveTo>
                    <a:pt x="408" y="0"/>
                  </a:moveTo>
                  <a:cubicBezTo>
                    <a:pt x="190" y="0"/>
                    <a:pt x="1" y="270"/>
                    <a:pt x="194" y="485"/>
                  </a:cubicBezTo>
                  <a:cubicBezTo>
                    <a:pt x="777" y="1109"/>
                    <a:pt x="1706" y="1491"/>
                    <a:pt x="2691" y="1491"/>
                  </a:cubicBezTo>
                  <a:cubicBezTo>
                    <a:pt x="3676" y="1491"/>
                    <a:pt x="4606" y="1109"/>
                    <a:pt x="5181" y="485"/>
                  </a:cubicBezTo>
                  <a:cubicBezTo>
                    <a:pt x="5375" y="270"/>
                    <a:pt x="5181" y="0"/>
                    <a:pt x="4964" y="0"/>
                  </a:cubicBezTo>
                  <a:cubicBezTo>
                    <a:pt x="4894" y="0"/>
                    <a:pt x="4821" y="29"/>
                    <a:pt x="4758" y="97"/>
                  </a:cubicBezTo>
                  <a:cubicBezTo>
                    <a:pt x="4287" y="610"/>
                    <a:pt x="3510" y="915"/>
                    <a:pt x="2684" y="915"/>
                  </a:cubicBezTo>
                  <a:cubicBezTo>
                    <a:pt x="1859" y="915"/>
                    <a:pt x="1089" y="610"/>
                    <a:pt x="617" y="97"/>
                  </a:cubicBezTo>
                  <a:cubicBezTo>
                    <a:pt x="553" y="29"/>
                    <a:pt x="479" y="0"/>
                    <a:pt x="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7"/>
            <p:cNvSpPr/>
            <p:nvPr/>
          </p:nvSpPr>
          <p:spPr>
            <a:xfrm>
              <a:off x="1490786" y="3826428"/>
              <a:ext cx="30108" cy="41931"/>
            </a:xfrm>
            <a:custGeom>
              <a:avLst/>
              <a:gdLst/>
              <a:ahLst/>
              <a:cxnLst/>
              <a:rect l="l" t="t" r="r" b="b"/>
              <a:pathLst>
                <a:path w="1146" h="1596" extrusionOk="0">
                  <a:moveTo>
                    <a:pt x="557" y="0"/>
                  </a:moveTo>
                  <a:cubicBezTo>
                    <a:pt x="251" y="0"/>
                    <a:pt x="1" y="254"/>
                    <a:pt x="1" y="569"/>
                  </a:cubicBezTo>
                  <a:lnTo>
                    <a:pt x="1" y="1020"/>
                  </a:lnTo>
                  <a:cubicBezTo>
                    <a:pt x="1" y="1339"/>
                    <a:pt x="257" y="1596"/>
                    <a:pt x="569" y="1596"/>
                  </a:cubicBezTo>
                  <a:cubicBezTo>
                    <a:pt x="888" y="1596"/>
                    <a:pt x="1145" y="1339"/>
                    <a:pt x="1145" y="1027"/>
                  </a:cubicBezTo>
                  <a:lnTo>
                    <a:pt x="1145" y="569"/>
                  </a:lnTo>
                  <a:cubicBezTo>
                    <a:pt x="1145" y="250"/>
                    <a:pt x="888" y="0"/>
                    <a:pt x="569" y="0"/>
                  </a:cubicBezTo>
                  <a:cubicBezTo>
                    <a:pt x="565" y="0"/>
                    <a:pt x="561" y="0"/>
                    <a:pt x="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7"/>
            <p:cNvSpPr/>
            <p:nvPr/>
          </p:nvSpPr>
          <p:spPr>
            <a:xfrm>
              <a:off x="1502819" y="3826349"/>
              <a:ext cx="18075" cy="29951"/>
            </a:xfrm>
            <a:custGeom>
              <a:avLst/>
              <a:gdLst/>
              <a:ahLst/>
              <a:cxnLst/>
              <a:rect l="l" t="t" r="r" b="b"/>
              <a:pathLst>
                <a:path w="688"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7"/>
            <p:cNvSpPr/>
            <p:nvPr/>
          </p:nvSpPr>
          <p:spPr>
            <a:xfrm>
              <a:off x="1616710" y="3826244"/>
              <a:ext cx="30082" cy="42115"/>
            </a:xfrm>
            <a:custGeom>
              <a:avLst/>
              <a:gdLst/>
              <a:ahLst/>
              <a:cxnLst/>
              <a:rect l="l" t="t" r="r" b="b"/>
              <a:pathLst>
                <a:path w="1145" h="1603" extrusionOk="0">
                  <a:moveTo>
                    <a:pt x="576" y="1"/>
                  </a:moveTo>
                  <a:cubicBezTo>
                    <a:pt x="257" y="1"/>
                    <a:pt x="1" y="257"/>
                    <a:pt x="1" y="576"/>
                  </a:cubicBezTo>
                  <a:lnTo>
                    <a:pt x="1" y="1027"/>
                  </a:lnTo>
                  <a:cubicBezTo>
                    <a:pt x="1" y="1346"/>
                    <a:pt x="257" y="1603"/>
                    <a:pt x="576" y="1603"/>
                  </a:cubicBezTo>
                  <a:cubicBezTo>
                    <a:pt x="888" y="1603"/>
                    <a:pt x="1145" y="1346"/>
                    <a:pt x="1145" y="1027"/>
                  </a:cubicBezTo>
                  <a:lnTo>
                    <a:pt x="1145" y="576"/>
                  </a:lnTo>
                  <a:cubicBezTo>
                    <a:pt x="1145" y="257"/>
                    <a:pt x="888"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7"/>
            <p:cNvSpPr/>
            <p:nvPr/>
          </p:nvSpPr>
          <p:spPr>
            <a:xfrm>
              <a:off x="1628743" y="3826349"/>
              <a:ext cx="18049" cy="29951"/>
            </a:xfrm>
            <a:custGeom>
              <a:avLst/>
              <a:gdLst/>
              <a:ahLst/>
              <a:cxnLst/>
              <a:rect l="l" t="t" r="r" b="b"/>
              <a:pathLst>
                <a:path w="687" h="1140" extrusionOk="0">
                  <a:moveTo>
                    <a:pt x="82"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8" y="3"/>
                  </a:cubicBezTo>
                  <a:cubicBezTo>
                    <a:pt x="106" y="1"/>
                    <a:pt x="9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7"/>
            <p:cNvSpPr/>
            <p:nvPr/>
          </p:nvSpPr>
          <p:spPr>
            <a:xfrm>
              <a:off x="1359398" y="3724018"/>
              <a:ext cx="353733" cy="330114"/>
            </a:xfrm>
            <a:custGeom>
              <a:avLst/>
              <a:gdLst/>
              <a:ahLst/>
              <a:cxnLst/>
              <a:rect l="l" t="t" r="r" b="b"/>
              <a:pathLst>
                <a:path w="13464" h="12565" extrusionOk="0">
                  <a:moveTo>
                    <a:pt x="3510" y="0"/>
                  </a:moveTo>
                  <a:cubicBezTo>
                    <a:pt x="250" y="2650"/>
                    <a:pt x="1" y="7526"/>
                    <a:pt x="2969" y="10495"/>
                  </a:cubicBezTo>
                  <a:cubicBezTo>
                    <a:pt x="4356" y="11882"/>
                    <a:pt x="6164" y="12564"/>
                    <a:pt x="7967" y="12564"/>
                  </a:cubicBezTo>
                  <a:cubicBezTo>
                    <a:pt x="10014" y="12564"/>
                    <a:pt x="12055" y="11684"/>
                    <a:pt x="13464" y="9954"/>
                  </a:cubicBezTo>
                  <a:lnTo>
                    <a:pt x="13464" y="9954"/>
                  </a:lnTo>
                  <a:cubicBezTo>
                    <a:pt x="12201" y="10980"/>
                    <a:pt x="10627" y="11542"/>
                    <a:pt x="8997" y="11542"/>
                  </a:cubicBezTo>
                  <a:cubicBezTo>
                    <a:pt x="6271" y="11542"/>
                    <a:pt x="3781" y="9968"/>
                    <a:pt x="2609" y="7505"/>
                  </a:cubicBezTo>
                  <a:cubicBezTo>
                    <a:pt x="1436" y="5036"/>
                    <a:pt x="1783" y="2116"/>
                    <a:pt x="3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內容版面配置區 2">
            <a:extLst>
              <a:ext uri="{FF2B5EF4-FFF2-40B4-BE49-F238E27FC236}">
                <a16:creationId xmlns:a16="http://schemas.microsoft.com/office/drawing/2014/main" id="{EF2E665E-8FBC-49F3-A802-051CFDF8D05B}"/>
              </a:ext>
            </a:extLst>
          </p:cNvPr>
          <p:cNvSpPr txBox="1">
            <a:spLocks/>
          </p:cNvSpPr>
          <p:nvPr/>
        </p:nvSpPr>
        <p:spPr>
          <a:xfrm>
            <a:off x="99640" y="945736"/>
            <a:ext cx="9144000" cy="36332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1pPr>
            <a:lvl2pPr marL="914400" marR="0" lvl="1"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2pPr>
            <a:lvl3pPr marL="1371600" marR="0" lvl="2"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3pPr>
            <a:lvl4pPr marL="1828800" marR="0" lvl="3"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4pPr>
            <a:lvl5pPr marL="2286000" marR="0" lvl="4"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5pPr>
            <a:lvl6pPr marL="2743200" marR="0" lvl="5"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6pPr>
            <a:lvl7pPr marL="3200400" marR="0" lvl="6"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7pPr>
            <a:lvl8pPr marL="3657600" marR="0" lvl="7"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8pPr>
            <a:lvl9pPr marL="4114800" marR="0" lvl="8"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9pPr>
          </a:lstStyle>
          <a:p>
            <a:pPr indent="-457200" algn="l">
              <a:lnSpc>
                <a:spcPct val="150000"/>
              </a:lnSpc>
              <a:buFont typeface="Wingdings" panose="05000000000000000000" pitchFamily="2" charset="2"/>
              <a:buChar char="p"/>
            </a:pP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為本校在學學生且修滿一學期</a:t>
            </a:r>
            <a:r>
              <a:rPr lang="en-US" altLang="zh-TW" sz="2800" cap="all" dirty="0">
                <a:solidFill>
                  <a:schemeClr val="bg1">
                    <a:lumMod val="10000"/>
                  </a:schemeClr>
                </a:solidFill>
                <a:latin typeface="微軟正黑體" panose="020B0604030504040204" pitchFamily="34" charset="-120"/>
                <a:ea typeface="微軟正黑體" panose="020B0604030504040204" pitchFamily="34" charset="-120"/>
              </a:rPr>
              <a:t>(</a:t>
            </a: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含</a:t>
            </a:r>
            <a:r>
              <a:rPr lang="en-US" altLang="zh-TW" sz="2800" cap="all" dirty="0">
                <a:solidFill>
                  <a:schemeClr val="bg1">
                    <a:lumMod val="10000"/>
                  </a:schemeClr>
                </a:solidFill>
                <a:latin typeface="微軟正黑體" panose="020B0604030504040204" pitchFamily="34" charset="-120"/>
                <a:ea typeface="微軟正黑體" panose="020B0604030504040204" pitchFamily="34" charset="-120"/>
              </a:rPr>
              <a:t>)</a:t>
            </a: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以上</a:t>
            </a:r>
            <a:endParaRPr lang="en-US" altLang="zh-TW" sz="2800" cap="all" dirty="0">
              <a:solidFill>
                <a:schemeClr val="bg1">
                  <a:lumMod val="10000"/>
                </a:schemeClr>
              </a:solidFill>
              <a:latin typeface="微軟正黑體" panose="020B0604030504040204" pitchFamily="34" charset="-120"/>
              <a:ea typeface="微軟正黑體" panose="020B0604030504040204" pitchFamily="34" charset="-120"/>
            </a:endParaRPr>
          </a:p>
          <a:p>
            <a:pPr indent="-457200" algn="l">
              <a:lnSpc>
                <a:spcPct val="150000"/>
              </a:lnSpc>
              <a:buFont typeface="Wingdings" panose="05000000000000000000" pitchFamily="2" charset="2"/>
              <a:buChar char="p"/>
            </a:pP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學業及操行成績優良，操行成績</a:t>
            </a:r>
            <a:r>
              <a:rPr lang="en-US" altLang="zh-TW" sz="2800" cap="all" dirty="0">
                <a:solidFill>
                  <a:schemeClr val="bg1">
                    <a:lumMod val="10000"/>
                  </a:schemeClr>
                </a:solidFill>
                <a:latin typeface="微軟正黑體" panose="020B0604030504040204" pitchFamily="34" charset="-120"/>
                <a:ea typeface="微軟正黑體" panose="020B0604030504040204" pitchFamily="34" charset="-120"/>
              </a:rPr>
              <a:t>80</a:t>
            </a: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分</a:t>
            </a:r>
            <a:r>
              <a:rPr lang="en-US" altLang="zh-TW" sz="2800" cap="all" dirty="0">
                <a:solidFill>
                  <a:schemeClr val="bg1">
                    <a:lumMod val="10000"/>
                  </a:schemeClr>
                </a:solidFill>
                <a:latin typeface="微軟正黑體" panose="020B0604030504040204" pitchFamily="34" charset="-120"/>
                <a:ea typeface="微軟正黑體" panose="020B0604030504040204" pitchFamily="34" charset="-120"/>
              </a:rPr>
              <a:t>(</a:t>
            </a: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含</a:t>
            </a:r>
            <a:r>
              <a:rPr lang="en-US" altLang="zh-TW" sz="2800" cap="all" dirty="0">
                <a:solidFill>
                  <a:schemeClr val="bg1">
                    <a:lumMod val="10000"/>
                  </a:schemeClr>
                </a:solidFill>
                <a:latin typeface="微軟正黑體" panose="020B0604030504040204" pitchFamily="34" charset="-120"/>
                <a:ea typeface="微軟正黑體" panose="020B0604030504040204" pitchFamily="34" charset="-120"/>
              </a:rPr>
              <a:t>)</a:t>
            </a: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以上</a:t>
            </a:r>
            <a:endParaRPr lang="en-US" altLang="zh-TW" sz="2800" cap="all" dirty="0">
              <a:solidFill>
                <a:schemeClr val="bg1">
                  <a:lumMod val="10000"/>
                </a:schemeClr>
              </a:solidFill>
              <a:latin typeface="微軟正黑體" panose="020B0604030504040204" pitchFamily="34" charset="-120"/>
              <a:ea typeface="微軟正黑體" panose="020B0604030504040204" pitchFamily="34" charset="-120"/>
            </a:endParaRPr>
          </a:p>
          <a:p>
            <a:pPr indent="-457200" algn="l">
              <a:lnSpc>
                <a:spcPct val="150000"/>
              </a:lnSpc>
              <a:buFont typeface="Wingdings" panose="05000000000000000000" pitchFamily="2" charset="2"/>
              <a:buChar char="p"/>
            </a:pP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應符合欲申請學校之各項資格要求，例如語言能力、財力證明等。</a:t>
            </a:r>
            <a:endParaRPr lang="en-US" altLang="zh-TW" sz="2800" cap="all" dirty="0">
              <a:solidFill>
                <a:schemeClr val="bg1">
                  <a:lumMod val="10000"/>
                </a:schemeClr>
              </a:solidFill>
              <a:latin typeface="微軟正黑體" panose="020B0604030504040204" pitchFamily="34" charset="-120"/>
              <a:ea typeface="微軟正黑體" panose="020B0604030504040204" pitchFamily="34" charset="-120"/>
            </a:endParaRPr>
          </a:p>
          <a:p>
            <a:pPr indent="-457200" algn="l">
              <a:lnSpc>
                <a:spcPct val="150000"/>
              </a:lnSpc>
              <a:buFont typeface="Wingdings" panose="05000000000000000000" pitchFamily="2" charset="2"/>
              <a:buChar char="p"/>
            </a:pP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曾積極參與社會公益、社團活動及國際交流活動等。</a:t>
            </a:r>
            <a:endParaRPr lang="en-US" altLang="zh-TW" sz="2800" cap="all"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8" name="Google Shape;868;p41"/>
          <p:cNvSpPr/>
          <p:nvPr/>
        </p:nvSpPr>
        <p:spPr>
          <a:xfrm>
            <a:off x="7822458" y="89431"/>
            <a:ext cx="1216508" cy="727139"/>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矩形: 圓角 7">
            <a:extLst>
              <a:ext uri="{FF2B5EF4-FFF2-40B4-BE49-F238E27FC236}">
                <a16:creationId xmlns:a16="http://schemas.microsoft.com/office/drawing/2014/main" id="{2F072791-E836-426A-A7B6-3E54F7C1B27F}"/>
              </a:ext>
            </a:extLst>
          </p:cNvPr>
          <p:cNvSpPr/>
          <p:nvPr/>
        </p:nvSpPr>
        <p:spPr>
          <a:xfrm>
            <a:off x="901929" y="3892143"/>
            <a:ext cx="7195060" cy="106906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a:extLst>
              <a:ext uri="{FF2B5EF4-FFF2-40B4-BE49-F238E27FC236}">
                <a16:creationId xmlns:a16="http://schemas.microsoft.com/office/drawing/2014/main" id="{93F1D5C4-7C6C-4F07-AA43-A804433D4F43}"/>
              </a:ext>
            </a:extLst>
          </p:cNvPr>
          <p:cNvSpPr txBox="1"/>
          <p:nvPr/>
        </p:nvSpPr>
        <p:spPr>
          <a:xfrm>
            <a:off x="901929" y="3965009"/>
            <a:ext cx="7114966" cy="923330"/>
          </a:xfrm>
          <a:prstGeom prst="rect">
            <a:avLst/>
          </a:prstGeom>
          <a:noFill/>
        </p:spPr>
        <p:txBody>
          <a:bodyPr wrap="square" rtlCol="0">
            <a:spAutoFit/>
          </a:bodyPr>
          <a:lstStyle/>
          <a:p>
            <a:pPr algn="ctr"/>
            <a:r>
              <a:rPr lang="zh-TW" altLang="en-US" sz="1800" dirty="0">
                <a:latin typeface="微軟正黑體" panose="020B0604030504040204" pitchFamily="34" charset="-120"/>
                <a:ea typeface="微軟正黑體" panose="020B0604030504040204" pitchFamily="34" charset="-120"/>
              </a:rPr>
              <a:t>欲申請赴日本交換，請來電或來信洽詢。</a:t>
            </a:r>
            <a:endParaRPr lang="en-US" altLang="zh-TW" sz="1800" dirty="0">
              <a:latin typeface="微軟正黑體" panose="020B0604030504040204" pitchFamily="34" charset="-120"/>
              <a:ea typeface="微軟正黑體" panose="020B0604030504040204" pitchFamily="34" charset="-120"/>
            </a:endParaRPr>
          </a:p>
          <a:p>
            <a:pPr algn="ctr"/>
            <a:r>
              <a:rPr lang="zh-TW" altLang="en-US" sz="1800" dirty="0">
                <a:latin typeface="微軟正黑體" panose="020B0604030504040204" pitchFamily="34" charset="-120"/>
                <a:ea typeface="微軟正黑體" panose="020B0604030504040204" pitchFamily="34" charset="-120"/>
              </a:rPr>
              <a:t>承辧人</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許小姐 </a:t>
            </a:r>
            <a:r>
              <a:rPr lang="en-US" altLang="zh-TW" sz="1800" dirty="0">
                <a:latin typeface="微軟正黑體" panose="020B0604030504040204" pitchFamily="34" charset="-120"/>
                <a:ea typeface="微軟正黑體" panose="020B0604030504040204" pitchFamily="34" charset="-120"/>
              </a:rPr>
              <a:t>05-6315024</a:t>
            </a:r>
          </a:p>
          <a:p>
            <a:pPr algn="ctr"/>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hlinkClick r:id="rId3"/>
              </a:rPr>
              <a:t>hannah.hsu@nfu.edu.tw</a:t>
            </a:r>
            <a:r>
              <a:rPr lang="en-US" altLang="zh-TW" sz="1800" dirty="0">
                <a:latin typeface="微軟正黑體" panose="020B0604030504040204" pitchFamily="34" charset="-120"/>
                <a:ea typeface="微軟正黑體" panose="020B0604030504040204" pitchFamily="34" charset="-120"/>
              </a:rPr>
              <a:t>  </a:t>
            </a:r>
            <a:endParaRPr lang="zh-TW" altLang="en-US" sz="1800" dirty="0">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10185B33-FAE3-4FAB-8549-9CC87C79EFA5}"/>
              </a:ext>
            </a:extLst>
          </p:cNvPr>
          <p:cNvSpPr txBox="1"/>
          <p:nvPr/>
        </p:nvSpPr>
        <p:spPr>
          <a:xfrm>
            <a:off x="4539505" y="1353294"/>
            <a:ext cx="3246462" cy="461665"/>
          </a:xfrm>
          <a:prstGeom prst="rect">
            <a:avLst/>
          </a:prstGeom>
          <a:noFill/>
        </p:spPr>
        <p:txBody>
          <a:bodyPr wrap="squar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學海飛颺、學海惜珠</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 </a:t>
            </a:r>
            <a:endParaRPr lang="en-US" altLang="zh-TW" sz="2400" b="1" dirty="0">
              <a:solidFill>
                <a:srgbClr val="FF0000"/>
              </a:solidFill>
              <a:latin typeface="微軟正黑體" panose="020B0604030504040204" pitchFamily="34" charset="-120"/>
              <a:ea typeface="微軟正黑體" panose="020B0604030504040204" pitchFamily="34" charset="-120"/>
            </a:endParaRPr>
          </a:p>
        </p:txBody>
      </p:sp>
      <p:pic>
        <p:nvPicPr>
          <p:cNvPr id="13" name="圖片 12">
            <a:extLst>
              <a:ext uri="{FF2B5EF4-FFF2-40B4-BE49-F238E27FC236}">
                <a16:creationId xmlns:a16="http://schemas.microsoft.com/office/drawing/2014/main" id="{5CA3ACD3-A5AE-46E7-979A-1AA1C64F73A8}"/>
              </a:ext>
            </a:extLst>
          </p:cNvPr>
          <p:cNvPicPr>
            <a:picLocks noChangeAspect="1"/>
          </p:cNvPicPr>
          <p:nvPr/>
        </p:nvPicPr>
        <p:blipFill>
          <a:blip r:embed="rId4">
            <a:extLst>
              <a:ext uri="{BEBA8EAE-BF5A-486C-A8C5-ECC9F3942E4B}">
                <a14:imgProps xmlns:a14="http://schemas.microsoft.com/office/drawing/2010/main">
                  <a14:imgLayer r:embed="rId5">
                    <a14:imgEffect>
                      <a14:artisticPencilSketch/>
                    </a14:imgEffect>
                  </a14:imgLayer>
                </a14:imgProps>
              </a:ext>
              <a:ext uri="{837473B0-CC2E-450A-ABE3-18F120FF3D39}">
                <a1611:picAttrSrcUrl xmlns:a1611="http://schemas.microsoft.com/office/drawing/2016/11/main" r:id="rId6"/>
              </a:ext>
            </a:extLst>
          </a:blip>
          <a:stretch>
            <a:fillRect/>
          </a:stretch>
        </p:blipFill>
        <p:spPr>
          <a:xfrm>
            <a:off x="6789527" y="3328542"/>
            <a:ext cx="2065862" cy="13702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標題 1">
            <a:extLst>
              <a:ext uri="{FF2B5EF4-FFF2-40B4-BE49-F238E27FC236}">
                <a16:creationId xmlns:a16="http://schemas.microsoft.com/office/drawing/2014/main" id="{AFDD42A4-E2B6-4E00-BBE3-509F3AFC514C}"/>
              </a:ext>
            </a:extLst>
          </p:cNvPr>
          <p:cNvSpPr>
            <a:spLocks noGrp="1"/>
          </p:cNvSpPr>
          <p:nvPr>
            <p:ph type="title"/>
          </p:nvPr>
        </p:nvSpPr>
        <p:spPr>
          <a:xfrm>
            <a:off x="271086" y="293030"/>
            <a:ext cx="8536839" cy="856665"/>
          </a:xfrm>
          <a:ln/>
          <a:effectLst>
            <a:innerShdw blurRad="114300">
              <a:prstClr val="black"/>
            </a:innerShdw>
          </a:effectLst>
        </p:spPr>
        <p:style>
          <a:lnRef idx="0">
            <a:schemeClr val="accent4"/>
          </a:lnRef>
          <a:fillRef idx="3">
            <a:schemeClr val="accent4"/>
          </a:fillRef>
          <a:effectRef idx="3">
            <a:schemeClr val="accent4"/>
          </a:effectRef>
          <a:fontRef idx="minor">
            <a:schemeClr val="lt1"/>
          </a:fontRef>
        </p:style>
        <p:txBody>
          <a:bodyPr/>
          <a:lstStyle/>
          <a:p>
            <a:r>
              <a:rPr lang="zh-TW" altLang="en-US" sz="4000" dirty="0">
                <a:solidFill>
                  <a:schemeClr val="bg1">
                    <a:lumMod val="25000"/>
                  </a:schemeClr>
                </a:solidFill>
                <a:latin typeface="微軟正黑體" panose="020B0604030504040204" pitchFamily="34" charset="-120"/>
                <a:ea typeface="微軟正黑體" panose="020B0604030504040204" pitchFamily="34" charset="-120"/>
              </a:rPr>
              <a:t>收件截止日</a:t>
            </a:r>
            <a:r>
              <a:rPr lang="en-US" altLang="zh-TW" sz="4000" dirty="0">
                <a:solidFill>
                  <a:schemeClr val="bg1">
                    <a:lumMod val="25000"/>
                  </a:schemeClr>
                </a:solidFill>
                <a:latin typeface="微軟正黑體" panose="020B0604030504040204" pitchFamily="34" charset="-120"/>
                <a:ea typeface="微軟正黑體" panose="020B0604030504040204" pitchFamily="34" charset="-120"/>
              </a:rPr>
              <a:t>: 115</a:t>
            </a:r>
            <a:r>
              <a:rPr lang="zh-TW" altLang="en-US" sz="4000" dirty="0">
                <a:solidFill>
                  <a:schemeClr val="bg1">
                    <a:lumMod val="25000"/>
                  </a:schemeClr>
                </a:solidFill>
                <a:latin typeface="微軟正黑體" panose="020B0604030504040204" pitchFamily="34" charset="-120"/>
                <a:ea typeface="微軟正黑體" panose="020B0604030504040204" pitchFamily="34" charset="-120"/>
              </a:rPr>
              <a:t>年</a:t>
            </a:r>
            <a:r>
              <a:rPr lang="en-US" altLang="zh-TW" sz="4000" dirty="0">
                <a:solidFill>
                  <a:schemeClr val="bg1">
                    <a:lumMod val="25000"/>
                  </a:schemeClr>
                </a:solidFill>
                <a:latin typeface="微軟正黑體" panose="020B0604030504040204" pitchFamily="34" charset="-120"/>
                <a:ea typeface="微軟正黑體" panose="020B0604030504040204" pitchFamily="34" charset="-120"/>
              </a:rPr>
              <a:t>1</a:t>
            </a:r>
            <a:r>
              <a:rPr lang="zh-TW" altLang="en-US" sz="4000" dirty="0">
                <a:solidFill>
                  <a:schemeClr val="bg1">
                    <a:lumMod val="25000"/>
                  </a:schemeClr>
                </a:solidFill>
                <a:latin typeface="微軟正黑體" panose="020B0604030504040204" pitchFamily="34" charset="-120"/>
                <a:ea typeface="微軟正黑體" panose="020B0604030504040204" pitchFamily="34" charset="-120"/>
              </a:rPr>
              <a:t>月</a:t>
            </a:r>
            <a:r>
              <a:rPr lang="en-US" altLang="zh-TW" sz="4000">
                <a:solidFill>
                  <a:schemeClr val="bg1">
                    <a:lumMod val="25000"/>
                  </a:schemeClr>
                </a:solidFill>
                <a:latin typeface="微軟正黑體" panose="020B0604030504040204" pitchFamily="34" charset="-120"/>
                <a:ea typeface="微軟正黑體" panose="020B0604030504040204" pitchFamily="34" charset="-120"/>
              </a:rPr>
              <a:t>23</a:t>
            </a:r>
            <a:r>
              <a:rPr lang="zh-TW" altLang="en-US" sz="4000">
                <a:solidFill>
                  <a:schemeClr val="bg1">
                    <a:lumMod val="25000"/>
                  </a:schemeClr>
                </a:solidFill>
                <a:latin typeface="微軟正黑體" panose="020B0604030504040204" pitchFamily="34" charset="-120"/>
                <a:ea typeface="微軟正黑體" panose="020B0604030504040204" pitchFamily="34" charset="-120"/>
              </a:rPr>
              <a:t>日</a:t>
            </a:r>
            <a:r>
              <a:rPr lang="en-US" altLang="zh-TW" sz="4000" dirty="0">
                <a:solidFill>
                  <a:schemeClr val="bg1">
                    <a:lumMod val="25000"/>
                  </a:schemeClr>
                </a:solidFill>
                <a:latin typeface="微軟正黑體" panose="020B0604030504040204" pitchFamily="34" charset="-120"/>
                <a:ea typeface="微軟正黑體" panose="020B0604030504040204" pitchFamily="34" charset="-120"/>
              </a:rPr>
              <a:t>(</a:t>
            </a:r>
            <a:r>
              <a:rPr lang="zh-TW" altLang="en-US" sz="4000" dirty="0">
                <a:solidFill>
                  <a:schemeClr val="bg1">
                    <a:lumMod val="25000"/>
                  </a:schemeClr>
                </a:solidFill>
                <a:latin typeface="微軟正黑體" panose="020B0604030504040204" pitchFamily="34" charset="-120"/>
                <a:ea typeface="微軟正黑體" panose="020B0604030504040204" pitchFamily="34" charset="-120"/>
              </a:rPr>
              <a:t>星期五</a:t>
            </a:r>
            <a:r>
              <a:rPr lang="en-US" altLang="zh-TW" sz="4000" dirty="0">
                <a:solidFill>
                  <a:schemeClr val="bg1">
                    <a:lumMod val="25000"/>
                  </a:schemeClr>
                </a:solidFill>
                <a:latin typeface="微軟正黑體" panose="020B0604030504040204" pitchFamily="34" charset="-120"/>
                <a:ea typeface="微軟正黑體" panose="020B0604030504040204" pitchFamily="34" charset="-120"/>
              </a:rPr>
              <a:t>)</a:t>
            </a:r>
            <a:endParaRPr lang="zh-TW" altLang="en-US" sz="4000" dirty="0">
              <a:solidFill>
                <a:schemeClr val="bg1">
                  <a:lumMod val="25000"/>
                </a:schemeClr>
              </a:solidFill>
              <a:latin typeface="微軟正黑體" panose="020B0604030504040204" pitchFamily="34" charset="-120"/>
              <a:ea typeface="微軟正黑體" panose="020B0604030504040204" pitchFamily="34" charset="-120"/>
            </a:endParaRPr>
          </a:p>
        </p:txBody>
      </p:sp>
      <p:sp>
        <p:nvSpPr>
          <p:cNvPr id="16" name="內容版面配置區 2">
            <a:extLst>
              <a:ext uri="{FF2B5EF4-FFF2-40B4-BE49-F238E27FC236}">
                <a16:creationId xmlns:a16="http://schemas.microsoft.com/office/drawing/2014/main" id="{4EBC6D69-58DD-4509-AC78-BF5B6CC96C3D}"/>
              </a:ext>
            </a:extLst>
          </p:cNvPr>
          <p:cNvSpPr txBox="1">
            <a:spLocks/>
          </p:cNvSpPr>
          <p:nvPr/>
        </p:nvSpPr>
        <p:spPr>
          <a:xfrm>
            <a:off x="1253664" y="1159003"/>
            <a:ext cx="3453804" cy="7389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1pPr>
            <a:lvl2pPr marL="914400" marR="0" lvl="1"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2pPr>
            <a:lvl3pPr marL="1371600" marR="0" lvl="2"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3pPr>
            <a:lvl4pPr marL="1828800" marR="0" lvl="3"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4pPr>
            <a:lvl5pPr marL="2286000" marR="0" lvl="4"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5pPr>
            <a:lvl6pPr marL="2743200" marR="0" lvl="5"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6pPr>
            <a:lvl7pPr marL="3200400" marR="0" lvl="6"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7pPr>
            <a:lvl8pPr marL="3657600" marR="0" lvl="7"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8pPr>
            <a:lvl9pPr marL="4114800" marR="0" lvl="8"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9pPr>
          </a:lstStyle>
          <a:p>
            <a:pPr marL="0" indent="0" algn="l">
              <a:lnSpc>
                <a:spcPct val="150000"/>
              </a:lnSpc>
            </a:pP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本次可申請交換學期</a:t>
            </a:r>
            <a:endParaRPr lang="en-US" altLang="zh-TW" sz="2800" cap="all" dirty="0">
              <a:solidFill>
                <a:schemeClr val="bg1">
                  <a:lumMod val="10000"/>
                </a:schemeClr>
              </a:solidFill>
              <a:latin typeface="微軟正黑體" panose="020B0604030504040204" pitchFamily="34" charset="-120"/>
              <a:ea typeface="微軟正黑體" panose="020B0604030504040204" pitchFamily="34" charset="-120"/>
            </a:endParaRPr>
          </a:p>
          <a:p>
            <a:pPr marL="0" indent="0" algn="l">
              <a:lnSpc>
                <a:spcPct val="150000"/>
              </a:lnSpc>
            </a:pPr>
            <a:endParaRPr lang="en-US" altLang="zh-TW" sz="2800" cap="all" dirty="0">
              <a:solidFill>
                <a:schemeClr val="bg1">
                  <a:lumMod val="10000"/>
                </a:schemeClr>
              </a:solidFill>
              <a:latin typeface="微軟正黑體" panose="020B0604030504040204" pitchFamily="34" charset="-120"/>
              <a:ea typeface="微軟正黑體" panose="020B0604030504040204" pitchFamily="34" charset="-120"/>
            </a:endParaRPr>
          </a:p>
        </p:txBody>
      </p:sp>
      <p:sp>
        <p:nvSpPr>
          <p:cNvPr id="17" name="內容版面配置區 2">
            <a:extLst>
              <a:ext uri="{FF2B5EF4-FFF2-40B4-BE49-F238E27FC236}">
                <a16:creationId xmlns:a16="http://schemas.microsoft.com/office/drawing/2014/main" id="{1ADD151A-928A-4843-86EE-6CE385D02008}"/>
              </a:ext>
            </a:extLst>
          </p:cNvPr>
          <p:cNvSpPr txBox="1">
            <a:spLocks/>
          </p:cNvSpPr>
          <p:nvPr/>
        </p:nvSpPr>
        <p:spPr>
          <a:xfrm>
            <a:off x="1253664" y="1701543"/>
            <a:ext cx="3900844" cy="12714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1pPr>
            <a:lvl2pPr marL="914400" marR="0" lvl="1"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2pPr>
            <a:lvl3pPr marL="1371600" marR="0" lvl="2"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3pPr>
            <a:lvl4pPr marL="1828800" marR="0" lvl="3"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4pPr>
            <a:lvl5pPr marL="2286000" marR="0" lvl="4"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5pPr>
            <a:lvl6pPr marL="2743200" marR="0" lvl="5"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6pPr>
            <a:lvl7pPr marL="3200400" marR="0" lvl="6"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7pPr>
            <a:lvl8pPr marL="3657600" marR="0" lvl="7"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8pPr>
            <a:lvl9pPr marL="4114800" marR="0" lvl="8" indent="-317500" algn="l" rtl="0">
              <a:lnSpc>
                <a:spcPct val="115000"/>
              </a:lnSpc>
              <a:spcBef>
                <a:spcPts val="0"/>
              </a:spcBef>
              <a:spcAft>
                <a:spcPts val="0"/>
              </a:spcAft>
              <a:buClr>
                <a:schemeClr val="dk1"/>
              </a:buClr>
              <a:buSzPts val="1400"/>
              <a:buFont typeface="Hind"/>
              <a:buNone/>
              <a:defRPr sz="1400" b="0" i="0" u="none" strike="noStrike" cap="none">
                <a:solidFill>
                  <a:schemeClr val="dk1"/>
                </a:solidFill>
                <a:latin typeface="Hind"/>
                <a:ea typeface="Hind"/>
                <a:cs typeface="Hind"/>
                <a:sym typeface="Hind"/>
              </a:defRPr>
            </a:lvl9pPr>
          </a:lstStyle>
          <a:p>
            <a:pPr indent="-457200" algn="l">
              <a:lnSpc>
                <a:spcPct val="150000"/>
              </a:lnSpc>
              <a:buFont typeface="Wingdings" panose="05000000000000000000" pitchFamily="2" charset="2"/>
              <a:buChar char="p"/>
            </a:pPr>
            <a:r>
              <a:rPr lang="en-US" altLang="zh-TW" sz="2800" cap="all" dirty="0">
                <a:solidFill>
                  <a:schemeClr val="bg1">
                    <a:lumMod val="10000"/>
                  </a:schemeClr>
                </a:solidFill>
                <a:latin typeface="微軟正黑體" panose="020B0604030504040204" pitchFamily="34" charset="-120"/>
                <a:ea typeface="微軟正黑體" panose="020B0604030504040204" pitchFamily="34" charset="-120"/>
              </a:rPr>
              <a:t>115</a:t>
            </a: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學年度第</a:t>
            </a:r>
            <a:r>
              <a:rPr lang="en-US" altLang="zh-TW" sz="2800" cap="all" dirty="0">
                <a:solidFill>
                  <a:schemeClr val="bg1">
                    <a:lumMod val="10000"/>
                  </a:schemeClr>
                </a:solidFill>
                <a:latin typeface="微軟正黑體" panose="020B0604030504040204" pitchFamily="34" charset="-120"/>
                <a:ea typeface="微軟正黑體" panose="020B0604030504040204" pitchFamily="34" charset="-120"/>
              </a:rPr>
              <a:t>1</a:t>
            </a: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學期</a:t>
            </a:r>
            <a:endParaRPr lang="en-US" altLang="zh-TW" sz="2800" cap="all" dirty="0">
              <a:solidFill>
                <a:schemeClr val="bg1">
                  <a:lumMod val="10000"/>
                </a:schemeClr>
              </a:solidFill>
              <a:latin typeface="微軟正黑體" panose="020B0604030504040204" pitchFamily="34" charset="-120"/>
              <a:ea typeface="微軟正黑體" panose="020B0604030504040204" pitchFamily="34" charset="-120"/>
            </a:endParaRPr>
          </a:p>
          <a:p>
            <a:pPr indent="-457200" algn="l">
              <a:lnSpc>
                <a:spcPct val="150000"/>
              </a:lnSpc>
              <a:buFont typeface="Wingdings" panose="05000000000000000000" pitchFamily="2" charset="2"/>
              <a:buChar char="p"/>
            </a:pPr>
            <a:r>
              <a:rPr lang="en-US" altLang="zh-TW" sz="2800" cap="all" dirty="0">
                <a:solidFill>
                  <a:schemeClr val="bg1">
                    <a:lumMod val="10000"/>
                  </a:schemeClr>
                </a:solidFill>
                <a:latin typeface="微軟正黑體" panose="020B0604030504040204" pitchFamily="34" charset="-120"/>
                <a:ea typeface="微軟正黑體" panose="020B0604030504040204" pitchFamily="34" charset="-120"/>
              </a:rPr>
              <a:t>115</a:t>
            </a: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學年度第</a:t>
            </a:r>
            <a:r>
              <a:rPr lang="en-US" altLang="zh-TW" sz="2800" cap="all" dirty="0">
                <a:solidFill>
                  <a:schemeClr val="bg1">
                    <a:lumMod val="10000"/>
                  </a:schemeClr>
                </a:solidFill>
                <a:latin typeface="微軟正黑體" panose="020B0604030504040204" pitchFamily="34" charset="-120"/>
                <a:ea typeface="微軟正黑體" panose="020B0604030504040204" pitchFamily="34" charset="-120"/>
              </a:rPr>
              <a:t>2</a:t>
            </a: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學期</a:t>
            </a:r>
            <a:endParaRPr lang="en-US" altLang="zh-TW" sz="2800" cap="all" dirty="0">
              <a:solidFill>
                <a:schemeClr val="bg1">
                  <a:lumMod val="10000"/>
                </a:schemeClr>
              </a:solidFill>
              <a:latin typeface="微軟正黑體" panose="020B0604030504040204" pitchFamily="34" charset="-120"/>
              <a:ea typeface="微軟正黑體" panose="020B0604030504040204" pitchFamily="34" charset="-120"/>
            </a:endParaRPr>
          </a:p>
          <a:p>
            <a:pPr indent="-457200" algn="l">
              <a:lnSpc>
                <a:spcPct val="150000"/>
              </a:lnSpc>
              <a:buFont typeface="Wingdings" panose="05000000000000000000" pitchFamily="2" charset="2"/>
              <a:buChar char="p"/>
            </a:pPr>
            <a:r>
              <a:rPr lang="en-US" altLang="zh-TW" sz="2800" cap="all" dirty="0">
                <a:solidFill>
                  <a:schemeClr val="bg1">
                    <a:lumMod val="10000"/>
                  </a:schemeClr>
                </a:solidFill>
                <a:latin typeface="微軟正黑體" panose="020B0604030504040204" pitchFamily="34" charset="-120"/>
                <a:ea typeface="微軟正黑體" panose="020B0604030504040204" pitchFamily="34" charset="-120"/>
              </a:rPr>
              <a:t>115</a:t>
            </a:r>
            <a:r>
              <a:rPr lang="zh-TW" altLang="en-US" sz="2800" cap="all" dirty="0">
                <a:solidFill>
                  <a:schemeClr val="bg1">
                    <a:lumMod val="10000"/>
                  </a:schemeClr>
                </a:solidFill>
                <a:latin typeface="微軟正黑體" panose="020B0604030504040204" pitchFamily="34" charset="-120"/>
                <a:ea typeface="微軟正黑體" panose="020B0604030504040204" pitchFamily="34" charset="-120"/>
              </a:rPr>
              <a:t>學年度全學年</a:t>
            </a:r>
            <a:endParaRPr lang="en-US" altLang="zh-TW" sz="2800" cap="all" dirty="0">
              <a:solidFill>
                <a:schemeClr val="bg1">
                  <a:lumMod val="1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5881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3545D3F0-45D2-4258-8E2E-17BB16A8A57D}"/>
              </a:ext>
            </a:extLst>
          </p:cNvPr>
          <p:cNvSpPr txBox="1"/>
          <p:nvPr/>
        </p:nvSpPr>
        <p:spPr>
          <a:xfrm>
            <a:off x="5384800" y="1048256"/>
            <a:ext cx="3590377" cy="3046988"/>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申請交換學校</a:t>
            </a:r>
            <a:endParaRPr lang="en-US" altLang="zh-TW" sz="2400" dirty="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可依志願序自行列表，</a:t>
            </a:r>
            <a:endParaRPr lang="en-US" altLang="zh-TW" sz="2400" dirty="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至多</a:t>
            </a:r>
            <a:r>
              <a:rPr lang="en-US" altLang="zh-TW" sz="2400" dirty="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所</a:t>
            </a:r>
            <a:r>
              <a:rPr lang="en-US" altLang="zh-TW" sz="2400" dirty="0">
                <a:latin typeface="微軟正黑體" panose="020B0604030504040204" pitchFamily="34" charset="-120"/>
                <a:ea typeface="微軟正黑體" panose="020B0604030504040204" pitchFamily="34" charset="-120"/>
              </a:rPr>
              <a:t>)</a:t>
            </a:r>
          </a:p>
          <a:p>
            <a:r>
              <a:rPr lang="en-US" altLang="zh-TW" sz="2400" dirty="0">
                <a:latin typeface="微軟正黑體" panose="020B0604030504040204" pitchFamily="34" charset="-120"/>
                <a:ea typeface="微軟正黑體" panose="020B0604030504040204" pitchFamily="34" charset="-120"/>
              </a:rPr>
              <a:t> </a:t>
            </a:r>
          </a:p>
          <a:p>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申請交換期間 </a:t>
            </a:r>
            <a:r>
              <a:rPr lang="en-US" altLang="zh-TW" sz="2400" dirty="0">
                <a:latin typeface="微軟正黑體" panose="020B0604030504040204" pitchFamily="34" charset="-120"/>
                <a:ea typeface="微軟正黑體" panose="020B0604030504040204" pitchFamily="34" charset="-120"/>
              </a:rPr>
              <a:t>: </a:t>
            </a:r>
          </a:p>
          <a:p>
            <a:r>
              <a:rPr lang="en-US" altLang="zh-TW" sz="2400" dirty="0">
                <a:latin typeface="微軟正黑體" panose="020B0604030504040204" pitchFamily="34" charset="-120"/>
                <a:ea typeface="微軟正黑體" panose="020B0604030504040204" pitchFamily="34" charset="-120"/>
              </a:rPr>
              <a:t>     115-1</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     115-2 </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或 </a:t>
            </a:r>
            <a:r>
              <a:rPr lang="en-US" altLang="zh-TW" sz="2400" dirty="0">
                <a:latin typeface="微軟正黑體" panose="020B0604030504040204" pitchFamily="34" charset="-120"/>
                <a:ea typeface="微軟正黑體" panose="020B0604030504040204" pitchFamily="34" charset="-120"/>
              </a:rPr>
              <a:t>115</a:t>
            </a:r>
            <a:r>
              <a:rPr lang="zh-TW" altLang="en-US" sz="2400" dirty="0">
                <a:latin typeface="微軟正黑體" panose="020B0604030504040204" pitchFamily="34" charset="-120"/>
                <a:ea typeface="微軟正黑體" panose="020B0604030504040204" pitchFamily="34" charset="-120"/>
              </a:rPr>
              <a:t>全學年</a:t>
            </a:r>
            <a:endParaRPr lang="en-US" altLang="zh-TW" sz="2400"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73C05DB2-B2D9-4CE8-A36E-87E443C16D68}"/>
              </a:ext>
            </a:extLst>
          </p:cNvPr>
          <p:cNvPicPr>
            <a:picLocks noChangeAspect="1"/>
          </p:cNvPicPr>
          <p:nvPr/>
        </p:nvPicPr>
        <p:blipFill rotWithShape="1">
          <a:blip r:embed="rId2"/>
          <a:srcRect l="67111" t="12684" r="16445" b="10937"/>
          <a:stretch/>
        </p:blipFill>
        <p:spPr>
          <a:xfrm>
            <a:off x="-1" y="1"/>
            <a:ext cx="5384801" cy="5143500"/>
          </a:xfrm>
          <a:prstGeom prst="rect">
            <a:avLst/>
          </a:prstGeom>
        </p:spPr>
      </p:pic>
    </p:spTree>
    <p:extLst>
      <p:ext uri="{BB962C8B-B14F-4D97-AF65-F5344CB8AC3E}">
        <p14:creationId xmlns:p14="http://schemas.microsoft.com/office/powerpoint/2010/main" val="1381411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43"/>
          <p:cNvSpPr/>
          <p:nvPr/>
        </p:nvSpPr>
        <p:spPr>
          <a:xfrm>
            <a:off x="7576793" y="4181209"/>
            <a:ext cx="1609845" cy="962291"/>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p:cNvSpPr/>
          <p:nvPr/>
        </p:nvSpPr>
        <p:spPr>
          <a:xfrm>
            <a:off x="68895" y="4181209"/>
            <a:ext cx="1216508" cy="727139"/>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p:cNvSpPr txBox="1">
            <a:spLocks noGrp="1"/>
          </p:cNvSpPr>
          <p:nvPr>
            <p:ph type="ctrTitle"/>
          </p:nvPr>
        </p:nvSpPr>
        <p:spPr>
          <a:xfrm>
            <a:off x="68895" y="17963"/>
            <a:ext cx="7717500" cy="620100"/>
          </a:xfrm>
          <a:prstGeom prst="rect">
            <a:avLst/>
          </a:prstGeom>
        </p:spPr>
        <p:txBody>
          <a:bodyPr spcFirstLastPara="1" wrap="square" lIns="91425" tIns="91425" rIns="91425" bIns="91425" anchor="t" anchorCtr="0">
            <a:noAutofit/>
          </a:bodyPr>
          <a:lstStyle/>
          <a:p>
            <a:pPr lvl="0"/>
            <a:r>
              <a:rPr lang="zh-TW" altLang="en-US" sz="3200" dirty="0">
                <a:solidFill>
                  <a:schemeClr val="bg1">
                    <a:lumMod val="25000"/>
                  </a:schemeClr>
                </a:solidFill>
                <a:latin typeface="微軟正黑體" panose="020B0604030504040204" pitchFamily="34" charset="-120"/>
                <a:ea typeface="微軟正黑體" panose="020B0604030504040204" pitchFamily="34" charset="-120"/>
              </a:rPr>
              <a:t>申請流程</a:t>
            </a:r>
            <a:endParaRPr sz="3200" dirty="0">
              <a:solidFill>
                <a:schemeClr val="bg1">
                  <a:lumMod val="25000"/>
                </a:schemeClr>
              </a:solidFill>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BB692136-E4FE-4255-9E74-8775651A96CB}"/>
              </a:ext>
            </a:extLst>
          </p:cNvPr>
          <p:cNvSpPr/>
          <p:nvPr/>
        </p:nvSpPr>
        <p:spPr>
          <a:xfrm>
            <a:off x="3164303" y="279195"/>
            <a:ext cx="1842808" cy="540882"/>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文字方塊 4">
            <a:extLst>
              <a:ext uri="{FF2B5EF4-FFF2-40B4-BE49-F238E27FC236}">
                <a16:creationId xmlns:a16="http://schemas.microsoft.com/office/drawing/2014/main" id="{F91891A6-9150-45CF-A018-38D29652E8A3}"/>
              </a:ext>
            </a:extLst>
          </p:cNvPr>
          <p:cNvSpPr txBox="1"/>
          <p:nvPr/>
        </p:nvSpPr>
        <p:spPr>
          <a:xfrm>
            <a:off x="3177850" y="358412"/>
            <a:ext cx="2334127" cy="461665"/>
          </a:xfrm>
          <a:prstGeom prst="rect">
            <a:avLst/>
          </a:prstGeom>
          <a:noFill/>
        </p:spPr>
        <p:txBody>
          <a:bodyPr wrap="square" rtlCol="0">
            <a:spAutoFit/>
          </a:bodyPr>
          <a:lstStyle/>
          <a:p>
            <a:r>
              <a:rPr lang="zh-TW" altLang="en-US" sz="2400" dirty="0">
                <a:solidFill>
                  <a:schemeClr val="tx1">
                    <a:lumMod val="50000"/>
                  </a:schemeClr>
                </a:solidFill>
                <a:latin typeface="微軟正黑體" panose="020B0604030504040204" pitchFamily="34" charset="-120"/>
                <a:ea typeface="微軟正黑體" panose="020B0604030504040204" pitchFamily="34" charset="-120"/>
              </a:rPr>
              <a:t>國際處辦理</a:t>
            </a:r>
          </a:p>
        </p:txBody>
      </p:sp>
      <p:sp>
        <p:nvSpPr>
          <p:cNvPr id="6" name="文字方塊 5">
            <a:extLst>
              <a:ext uri="{FF2B5EF4-FFF2-40B4-BE49-F238E27FC236}">
                <a16:creationId xmlns:a16="http://schemas.microsoft.com/office/drawing/2014/main" id="{DCCE1100-B58A-4C39-98CF-8FE3CF22933F}"/>
              </a:ext>
            </a:extLst>
          </p:cNvPr>
          <p:cNvSpPr txBox="1"/>
          <p:nvPr/>
        </p:nvSpPr>
        <p:spPr>
          <a:xfrm>
            <a:off x="1298949" y="946287"/>
            <a:ext cx="5836258" cy="1569660"/>
          </a:xfrm>
          <a:prstGeom prst="rect">
            <a:avLst/>
          </a:prstGeom>
          <a:noFill/>
        </p:spPr>
        <p:txBody>
          <a:bodyPr wrap="square" rtlCol="0">
            <a:spAutoFit/>
          </a:bodyPr>
          <a:lstStyle/>
          <a:p>
            <a:pPr marL="0" indent="0">
              <a:buNone/>
            </a:pPr>
            <a:r>
              <a:rPr lang="en-US" altLang="zh-TW" sz="2400" dirty="0">
                <a:latin typeface="微軟正黑體" panose="020B0604030504040204" pitchFamily="34" charset="-120"/>
                <a:ea typeface="微軟正黑體" panose="020B0604030504040204" pitchFamily="34" charset="-120"/>
              </a:rPr>
              <a:t>STEP 1  </a:t>
            </a:r>
            <a:r>
              <a:rPr lang="zh-TW" altLang="en-US" sz="2400" dirty="0">
                <a:latin typeface="微軟正黑體" panose="020B0604030504040204" pitchFamily="34" charset="-120"/>
                <a:ea typeface="微軟正黑體" panose="020B0604030504040204" pitchFamily="34" charset="-120"/>
              </a:rPr>
              <a:t>校內初審：書面審查→</a:t>
            </a:r>
            <a:endParaRPr lang="en-US" altLang="zh-TW" sz="2400" dirty="0">
              <a:latin typeface="微軟正黑體" panose="020B0604030504040204" pitchFamily="34" charset="-120"/>
              <a:ea typeface="微軟正黑體" panose="020B0604030504040204" pitchFamily="34" charset="-120"/>
            </a:endParaRPr>
          </a:p>
          <a:p>
            <a:pPr marL="0" indent="0">
              <a:buNone/>
            </a:pPr>
            <a:r>
              <a:rPr lang="en-US" altLang="zh-TW" sz="2400" dirty="0">
                <a:latin typeface="微軟正黑體" panose="020B0604030504040204" pitchFamily="34" charset="-120"/>
                <a:ea typeface="微軟正黑體" panose="020B0604030504040204" pitchFamily="34" charset="-120"/>
              </a:rPr>
              <a:t>STEP 2  </a:t>
            </a:r>
            <a:r>
              <a:rPr lang="zh-TW" altLang="en-US" sz="2400" dirty="0">
                <a:latin typeface="微軟正黑體" panose="020B0604030504040204" pitchFamily="34" charset="-120"/>
                <a:ea typeface="微軟正黑體" panose="020B0604030504040204" pitchFamily="34" charset="-120"/>
              </a:rPr>
              <a:t>校內複審：面試→</a:t>
            </a:r>
            <a:endParaRPr lang="en-US" altLang="zh-TW" sz="2400" dirty="0">
              <a:latin typeface="微軟正黑體" panose="020B0604030504040204" pitchFamily="34" charset="-120"/>
              <a:ea typeface="微軟正黑體" panose="020B0604030504040204" pitchFamily="34" charset="-120"/>
            </a:endParaRPr>
          </a:p>
          <a:p>
            <a:pPr marL="0" indent="0">
              <a:buNone/>
            </a:pPr>
            <a:r>
              <a:rPr lang="en-US" altLang="zh-TW" sz="2400" dirty="0">
                <a:latin typeface="微軟正黑體" panose="020B0604030504040204" pitchFamily="34" charset="-120"/>
                <a:ea typeface="微軟正黑體" panose="020B0604030504040204" pitchFamily="34" charset="-120"/>
              </a:rPr>
              <a:t>STEP 3  </a:t>
            </a:r>
            <a:r>
              <a:rPr lang="zh-TW" altLang="en-US" sz="2400" dirty="0">
                <a:latin typeface="微軟正黑體" panose="020B0604030504040204" pitchFamily="34" charset="-120"/>
                <a:ea typeface="微軟正黑體" panose="020B0604030504040204" pitchFamily="34" charset="-120"/>
              </a:rPr>
              <a:t>本處公告</a:t>
            </a:r>
            <a:r>
              <a:rPr lang="zh-TW" altLang="en-US" sz="2400" u="sng" dirty="0">
                <a:latin typeface="微軟正黑體" panose="020B0604030504040204" pitchFamily="34" charset="-120"/>
                <a:ea typeface="微軟正黑體" panose="020B0604030504040204" pitchFamily="34" charset="-120"/>
              </a:rPr>
              <a:t>校內錄取名單</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0" indent="0">
              <a:buNone/>
            </a:pPr>
            <a:r>
              <a:rPr lang="en-US" altLang="zh-TW" sz="2400" dirty="0">
                <a:latin typeface="微軟正黑體" panose="020B0604030504040204" pitchFamily="34" charset="-120"/>
                <a:ea typeface="微軟正黑體" panose="020B0604030504040204" pitchFamily="34" charset="-120"/>
              </a:rPr>
              <a:t>STEP 4  </a:t>
            </a:r>
            <a:r>
              <a:rPr lang="zh-TW" altLang="en-US" sz="2400" dirty="0">
                <a:latin typeface="微軟正黑體" panose="020B0604030504040204" pitchFamily="34" charset="-120"/>
                <a:ea typeface="微軟正黑體" panose="020B0604030504040204" pitchFamily="34" charset="-120"/>
              </a:rPr>
              <a:t>本處向姊妹校提名錄取學生→</a:t>
            </a:r>
          </a:p>
        </p:txBody>
      </p:sp>
      <p:sp>
        <p:nvSpPr>
          <p:cNvPr id="47" name="矩形 46">
            <a:extLst>
              <a:ext uri="{FF2B5EF4-FFF2-40B4-BE49-F238E27FC236}">
                <a16:creationId xmlns:a16="http://schemas.microsoft.com/office/drawing/2014/main" id="{B7841B03-0B16-40C8-8614-830765011DD0}"/>
              </a:ext>
            </a:extLst>
          </p:cNvPr>
          <p:cNvSpPr/>
          <p:nvPr/>
        </p:nvSpPr>
        <p:spPr>
          <a:xfrm>
            <a:off x="3164303" y="2565044"/>
            <a:ext cx="1842808" cy="461665"/>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p>
        </p:txBody>
      </p:sp>
      <p:sp>
        <p:nvSpPr>
          <p:cNvPr id="48" name="文字方塊 47">
            <a:extLst>
              <a:ext uri="{FF2B5EF4-FFF2-40B4-BE49-F238E27FC236}">
                <a16:creationId xmlns:a16="http://schemas.microsoft.com/office/drawing/2014/main" id="{FF6258D8-0731-415A-A8E6-1C1DF294EDAC}"/>
              </a:ext>
            </a:extLst>
          </p:cNvPr>
          <p:cNvSpPr txBox="1"/>
          <p:nvPr/>
        </p:nvSpPr>
        <p:spPr>
          <a:xfrm>
            <a:off x="3316883" y="2565044"/>
            <a:ext cx="2334127" cy="461665"/>
          </a:xfrm>
          <a:prstGeom prst="rect">
            <a:avLst/>
          </a:prstGeom>
          <a:noFill/>
        </p:spPr>
        <p:txBody>
          <a:bodyPr wrap="square" rtlCol="0">
            <a:spAutoFit/>
          </a:bodyPr>
          <a:lstStyle/>
          <a:p>
            <a:r>
              <a:rPr lang="zh-TW" altLang="en-US" sz="2400" dirty="0">
                <a:solidFill>
                  <a:schemeClr val="tx1">
                    <a:lumMod val="50000"/>
                  </a:schemeClr>
                </a:solidFill>
                <a:latin typeface="微軟正黑體" panose="020B0604030504040204" pitchFamily="34" charset="-120"/>
                <a:ea typeface="微軟正黑體" panose="020B0604030504040204" pitchFamily="34" charset="-120"/>
              </a:rPr>
              <a:t>學生辦理</a:t>
            </a:r>
          </a:p>
        </p:txBody>
      </p:sp>
      <p:sp>
        <p:nvSpPr>
          <p:cNvPr id="49" name="文字方塊 48">
            <a:extLst>
              <a:ext uri="{FF2B5EF4-FFF2-40B4-BE49-F238E27FC236}">
                <a16:creationId xmlns:a16="http://schemas.microsoft.com/office/drawing/2014/main" id="{6B6C4E33-154D-43E0-9B17-BF00C2BCC022}"/>
              </a:ext>
            </a:extLst>
          </p:cNvPr>
          <p:cNvSpPr txBox="1"/>
          <p:nvPr/>
        </p:nvSpPr>
        <p:spPr>
          <a:xfrm>
            <a:off x="1285403" y="3075806"/>
            <a:ext cx="7274031" cy="2000548"/>
          </a:xfrm>
          <a:prstGeom prst="rect">
            <a:avLst/>
          </a:prstGeom>
          <a:noFill/>
        </p:spPr>
        <p:txBody>
          <a:bodyPr wrap="square" rtlCol="0">
            <a:spAutoFit/>
          </a:bodyPr>
          <a:lstStyle/>
          <a:p>
            <a:pPr marL="0" indent="0">
              <a:buNone/>
            </a:pPr>
            <a:r>
              <a:rPr lang="en-US" altLang="zh-TW" sz="2400" dirty="0">
                <a:latin typeface="微軟正黑體" panose="020B0604030504040204" pitchFamily="34" charset="-120"/>
                <a:ea typeface="微軟正黑體" panose="020B0604030504040204" pitchFamily="34" charset="-120"/>
              </a:rPr>
              <a:t>STEP 5  </a:t>
            </a:r>
            <a:r>
              <a:rPr lang="zh-TW" altLang="en-US" sz="2400" dirty="0">
                <a:latin typeface="微軟正黑體" panose="020B0604030504040204" pitchFamily="34" charset="-120"/>
                <a:ea typeface="微軟正黑體" panose="020B0604030504040204" pitchFamily="34" charset="-120"/>
              </a:rPr>
              <a:t>獲提名同學依姊妹校要求填寫並提供申請文件→收到姊妹校核發之錄取通知書 </a:t>
            </a:r>
            <a:endParaRPr lang="en-US" altLang="zh-TW" sz="2400" dirty="0">
              <a:latin typeface="微軟正黑體" panose="020B0604030504040204" pitchFamily="34" charset="-120"/>
              <a:ea typeface="微軟正黑體" panose="020B0604030504040204" pitchFamily="34" charset="-120"/>
            </a:endParaRPr>
          </a:p>
          <a:p>
            <a:pPr marL="0" indent="0">
              <a:buNone/>
            </a:pPr>
            <a:r>
              <a:rPr lang="en-US" altLang="zh-TW" sz="2800" b="1" dirty="0">
                <a:solidFill>
                  <a:schemeClr val="accent3">
                    <a:lumMod val="75000"/>
                  </a:schemeClr>
                </a:solidFill>
                <a:latin typeface="微軟正黑體" panose="020B0604030504040204" pitchFamily="34" charset="-120"/>
                <a:ea typeface="微軟正黑體" panose="020B0604030504040204" pitchFamily="34" charset="-120"/>
              </a:rPr>
              <a:t>-------------</a:t>
            </a:r>
            <a:r>
              <a:rPr lang="zh-TW" altLang="en-US" sz="2800" b="1" dirty="0">
                <a:solidFill>
                  <a:schemeClr val="accent3">
                    <a:lumMod val="75000"/>
                  </a:schemeClr>
                </a:solidFill>
                <a:latin typeface="微軟正黑體" panose="020B0604030504040204" pitchFamily="34" charset="-120"/>
                <a:ea typeface="微軟正黑體" panose="020B0604030504040204" pitchFamily="34" charset="-120"/>
              </a:rPr>
              <a:t> 正式成為交換生</a:t>
            </a:r>
            <a:r>
              <a:rPr lang="en-US" altLang="zh-TW" sz="2800" b="1" dirty="0">
                <a:solidFill>
                  <a:schemeClr val="accent3">
                    <a:lumMod val="75000"/>
                  </a:schemeClr>
                </a:solidFill>
                <a:latin typeface="微軟正黑體" panose="020B0604030504040204" pitchFamily="34" charset="-120"/>
                <a:ea typeface="微軟正黑體" panose="020B0604030504040204" pitchFamily="34" charset="-120"/>
              </a:rPr>
              <a:t>---------------</a:t>
            </a:r>
          </a:p>
          <a:p>
            <a:pPr marL="0" indent="0">
              <a:buNone/>
            </a:pPr>
            <a:r>
              <a:rPr lang="en-US" altLang="zh-TW" sz="2400" dirty="0">
                <a:latin typeface="微軟正黑體" panose="020B0604030504040204" pitchFamily="34" charset="-120"/>
                <a:ea typeface="微軟正黑體" panose="020B0604030504040204" pitchFamily="34" charset="-120"/>
              </a:rPr>
              <a:t>STEP 6  </a:t>
            </a:r>
            <a:r>
              <a:rPr lang="zh-TW" altLang="en-US" sz="2400" dirty="0">
                <a:latin typeface="微軟正黑體" panose="020B0604030504040204" pitchFamily="34" charset="-120"/>
                <a:ea typeface="微軟正黑體" panose="020B0604030504040204" pitchFamily="34" charset="-120"/>
              </a:rPr>
              <a:t>申辦護照、簽證、機票、出國前準備事項及赴交換學校所需註冊之文件</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12" name="Google Shape;712;p38"/>
          <p:cNvSpPr/>
          <p:nvPr/>
        </p:nvSpPr>
        <p:spPr>
          <a:xfrm>
            <a:off x="7950271" y="4187921"/>
            <a:ext cx="966203" cy="577613"/>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8"/>
          <p:cNvSpPr/>
          <p:nvPr/>
        </p:nvSpPr>
        <p:spPr>
          <a:xfrm>
            <a:off x="7890239" y="1098224"/>
            <a:ext cx="618745" cy="369884"/>
          </a:xfrm>
          <a:custGeom>
            <a:avLst/>
            <a:gdLst/>
            <a:ahLst/>
            <a:cxnLst/>
            <a:rect l="l" t="t" r="r" b="b"/>
            <a:pathLst>
              <a:path w="29552" h="17664" extrusionOk="0">
                <a:moveTo>
                  <a:pt x="14286" y="1"/>
                </a:moveTo>
                <a:cubicBezTo>
                  <a:pt x="12578" y="1"/>
                  <a:pt x="10867" y="580"/>
                  <a:pt x="9576" y="1700"/>
                </a:cubicBezTo>
                <a:cubicBezTo>
                  <a:pt x="8641" y="2511"/>
                  <a:pt x="7955" y="3582"/>
                  <a:pt x="7555" y="4752"/>
                </a:cubicBezTo>
                <a:lnTo>
                  <a:pt x="7555" y="4752"/>
                </a:lnTo>
                <a:cubicBezTo>
                  <a:pt x="7487" y="4738"/>
                  <a:pt x="7419" y="4726"/>
                  <a:pt x="7351" y="4716"/>
                </a:cubicBezTo>
                <a:cubicBezTo>
                  <a:pt x="7157" y="4687"/>
                  <a:pt x="6961" y="4674"/>
                  <a:pt x="6765" y="4674"/>
                </a:cubicBezTo>
                <a:cubicBezTo>
                  <a:pt x="4577" y="4674"/>
                  <a:pt x="2404" y="6383"/>
                  <a:pt x="1813" y="8259"/>
                </a:cubicBezTo>
                <a:cubicBezTo>
                  <a:pt x="1" y="13978"/>
                  <a:pt x="4698" y="17044"/>
                  <a:pt x="6313" y="17505"/>
                </a:cubicBezTo>
                <a:cubicBezTo>
                  <a:pt x="6752" y="17627"/>
                  <a:pt x="7202" y="17663"/>
                  <a:pt x="7650" y="17663"/>
                </a:cubicBezTo>
                <a:cubicBezTo>
                  <a:pt x="7993" y="17663"/>
                  <a:pt x="8334" y="17642"/>
                  <a:pt x="8670" y="17620"/>
                </a:cubicBezTo>
                <a:cubicBezTo>
                  <a:pt x="10540" y="17509"/>
                  <a:pt x="13245" y="17472"/>
                  <a:pt x="15999" y="17472"/>
                </a:cubicBezTo>
                <a:cubicBezTo>
                  <a:pt x="17709" y="17472"/>
                  <a:pt x="19438" y="17486"/>
                  <a:pt x="20998" y="17505"/>
                </a:cubicBezTo>
                <a:cubicBezTo>
                  <a:pt x="21038" y="17506"/>
                  <a:pt x="21078" y="17506"/>
                  <a:pt x="21118" y="17506"/>
                </a:cubicBezTo>
                <a:cubicBezTo>
                  <a:pt x="24332" y="17506"/>
                  <a:pt x="27177" y="15556"/>
                  <a:pt x="28447" y="12610"/>
                </a:cubicBezTo>
                <a:cubicBezTo>
                  <a:pt x="28463" y="12594"/>
                  <a:pt x="28463" y="12577"/>
                  <a:pt x="28480" y="12561"/>
                </a:cubicBezTo>
                <a:cubicBezTo>
                  <a:pt x="29551" y="10286"/>
                  <a:pt x="29469" y="7468"/>
                  <a:pt x="28134" y="5359"/>
                </a:cubicBezTo>
                <a:cubicBezTo>
                  <a:pt x="26971" y="3507"/>
                  <a:pt x="24822" y="2293"/>
                  <a:pt x="22653" y="2293"/>
                </a:cubicBezTo>
                <a:cubicBezTo>
                  <a:pt x="22332" y="2293"/>
                  <a:pt x="22009" y="2320"/>
                  <a:pt x="21690" y="2375"/>
                </a:cubicBezTo>
                <a:cubicBezTo>
                  <a:pt x="21105" y="2473"/>
                  <a:pt x="20540" y="2670"/>
                  <a:pt x="20017" y="2947"/>
                </a:cubicBezTo>
                <a:lnTo>
                  <a:pt x="20017" y="2947"/>
                </a:lnTo>
                <a:cubicBezTo>
                  <a:pt x="19453" y="2144"/>
                  <a:pt x="18730" y="1456"/>
                  <a:pt x="17883" y="958"/>
                </a:cubicBezTo>
                <a:cubicBezTo>
                  <a:pt x="16799" y="315"/>
                  <a:pt x="15544" y="1"/>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標題 4">
            <a:extLst>
              <a:ext uri="{FF2B5EF4-FFF2-40B4-BE49-F238E27FC236}">
                <a16:creationId xmlns:a16="http://schemas.microsoft.com/office/drawing/2014/main" id="{5ED52707-C62B-49FB-93D6-B3BEAD25DDCB}"/>
              </a:ext>
            </a:extLst>
          </p:cNvPr>
          <p:cNvSpPr>
            <a:spLocks noGrp="1"/>
          </p:cNvSpPr>
          <p:nvPr>
            <p:ph type="ctrTitle"/>
          </p:nvPr>
        </p:nvSpPr>
        <p:spPr>
          <a:xfrm>
            <a:off x="26480" y="0"/>
            <a:ext cx="635016" cy="3455994"/>
          </a:xfrm>
        </p:spPr>
        <p:txBody>
          <a:bodyPr vert="eaVert"/>
          <a:lstStyle/>
          <a:p>
            <a:r>
              <a:rPr lang="zh-TW" altLang="en-US" sz="3200" dirty="0">
                <a:solidFill>
                  <a:schemeClr val="bg1">
                    <a:lumMod val="25000"/>
                  </a:schemeClr>
                </a:solidFill>
                <a:latin typeface="微軟正黑體" panose="020B0604030504040204" pitchFamily="34" charset="-120"/>
                <a:ea typeface="微軟正黑體" panose="020B0604030504040204" pitchFamily="34" charset="-120"/>
              </a:rPr>
              <a:t>申請時應附表件</a:t>
            </a:r>
          </a:p>
        </p:txBody>
      </p:sp>
      <p:graphicFrame>
        <p:nvGraphicFramePr>
          <p:cNvPr id="3" name="表格 2">
            <a:extLst>
              <a:ext uri="{FF2B5EF4-FFF2-40B4-BE49-F238E27FC236}">
                <a16:creationId xmlns:a16="http://schemas.microsoft.com/office/drawing/2014/main" id="{D398C64A-DC63-4624-A46A-4971C6168563}"/>
              </a:ext>
            </a:extLst>
          </p:cNvPr>
          <p:cNvGraphicFramePr>
            <a:graphicFrameLocks noGrp="1"/>
          </p:cNvGraphicFramePr>
          <p:nvPr>
            <p:extLst>
              <p:ext uri="{D42A27DB-BD31-4B8C-83A1-F6EECF244321}">
                <p14:modId xmlns:p14="http://schemas.microsoft.com/office/powerpoint/2010/main" val="2095451282"/>
              </p:ext>
            </p:extLst>
          </p:nvPr>
        </p:nvGraphicFramePr>
        <p:xfrm>
          <a:off x="661495" y="90742"/>
          <a:ext cx="7351358" cy="4818769"/>
        </p:xfrm>
        <a:graphic>
          <a:graphicData uri="http://schemas.openxmlformats.org/drawingml/2006/table">
            <a:tbl>
              <a:tblPr>
                <a:tableStyleId>{8D567997-F61D-43C0-992E-AD32DAB6317E}</a:tableStyleId>
              </a:tblPr>
              <a:tblGrid>
                <a:gridCol w="769468">
                  <a:extLst>
                    <a:ext uri="{9D8B030D-6E8A-4147-A177-3AD203B41FA5}">
                      <a16:colId xmlns:a16="http://schemas.microsoft.com/office/drawing/2014/main" val="849666462"/>
                    </a:ext>
                  </a:extLst>
                </a:gridCol>
                <a:gridCol w="6581890">
                  <a:extLst>
                    <a:ext uri="{9D8B030D-6E8A-4147-A177-3AD203B41FA5}">
                      <a16:colId xmlns:a16="http://schemas.microsoft.com/office/drawing/2014/main" val="1386808510"/>
                    </a:ext>
                  </a:extLst>
                </a:gridCol>
              </a:tblGrid>
              <a:tr h="267407">
                <a:tc>
                  <a:txBody>
                    <a:bodyPr/>
                    <a:lstStyle/>
                    <a:p>
                      <a:pPr marL="9525" marR="9525" algn="ctr">
                        <a:lnSpc>
                          <a:spcPts val="1425"/>
                        </a:lnSpc>
                        <a:spcBef>
                          <a:spcPts val="500"/>
                        </a:spcBef>
                        <a:spcAft>
                          <a:spcPts val="500"/>
                        </a:spcAft>
                      </a:pPr>
                      <a:r>
                        <a:rPr lang="zh-TW" sz="1200" kern="0" dirty="0">
                          <a:effectLst/>
                        </a:rPr>
                        <a:t>項次</a:t>
                      </a:r>
                      <a:endParaRPr lang="zh-TW" sz="1200" kern="15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9525" marR="9525" algn="ctr">
                        <a:lnSpc>
                          <a:spcPts val="1425"/>
                        </a:lnSpc>
                        <a:spcBef>
                          <a:spcPts val="500"/>
                        </a:spcBef>
                        <a:spcAft>
                          <a:spcPts val="500"/>
                        </a:spcAft>
                      </a:pPr>
                      <a:r>
                        <a:rPr lang="zh-TW" sz="1200" kern="0">
                          <a:effectLst/>
                        </a:rPr>
                        <a:t>項</a:t>
                      </a:r>
                      <a:r>
                        <a:rPr lang="en-US" sz="1200" kern="0">
                          <a:effectLst/>
                        </a:rPr>
                        <a:t>  </a:t>
                      </a:r>
                      <a:r>
                        <a:rPr lang="zh-TW" sz="1200" kern="0">
                          <a:effectLst/>
                        </a:rPr>
                        <a:t>目</a:t>
                      </a:r>
                      <a:endParaRPr lang="zh-TW" sz="1200" kern="150">
                        <a:effectLst/>
                        <a:latin typeface="Times New Roman" panose="02020603050405020304" pitchFamily="18" charset="0"/>
                        <a:ea typeface="新細明體" panose="02020500000000000000" pitchFamily="18" charset="-120"/>
                      </a:endParaRPr>
                    </a:p>
                  </a:txBody>
                  <a:tcPr marL="4195" marR="4195" marT="4195" marB="4195" anchor="ctr"/>
                </a:tc>
                <a:extLst>
                  <a:ext uri="{0D108BD9-81ED-4DB2-BD59-A6C34878D82A}">
                    <a16:rowId xmlns:a16="http://schemas.microsoft.com/office/drawing/2014/main" val="3639996706"/>
                  </a:ext>
                </a:extLst>
              </a:tr>
              <a:tr h="267407">
                <a:tc>
                  <a:txBody>
                    <a:bodyPr/>
                    <a:lstStyle/>
                    <a:p>
                      <a:pPr marL="9525" marR="9525" algn="ctr">
                        <a:lnSpc>
                          <a:spcPts val="1425"/>
                        </a:lnSpc>
                        <a:spcBef>
                          <a:spcPts val="500"/>
                        </a:spcBef>
                        <a:spcAft>
                          <a:spcPts val="500"/>
                        </a:spcAft>
                      </a:pPr>
                      <a:r>
                        <a:rPr lang="en-US" sz="1200" kern="0" dirty="0">
                          <a:effectLst/>
                        </a:rPr>
                        <a:t>1</a:t>
                      </a:r>
                      <a:endParaRPr lang="zh-TW" sz="1200" kern="15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9525" marR="9525" algn="just">
                        <a:lnSpc>
                          <a:spcPts val="1425"/>
                        </a:lnSpc>
                        <a:spcBef>
                          <a:spcPts val="500"/>
                        </a:spcBef>
                        <a:spcAft>
                          <a:spcPts val="500"/>
                        </a:spcAft>
                      </a:pPr>
                      <a:r>
                        <a:rPr lang="zh-TW" sz="1200" kern="0" dirty="0">
                          <a:effectLst/>
                        </a:rPr>
                        <a:t>交換學生甄選報名表</a:t>
                      </a:r>
                      <a:r>
                        <a:rPr lang="en-US" sz="1200" kern="0" dirty="0">
                          <a:effectLst/>
                        </a:rPr>
                        <a:t>(</a:t>
                      </a:r>
                      <a:r>
                        <a:rPr lang="zh-TW" sz="1200" kern="0" dirty="0">
                          <a:effectLst/>
                          <a:highlight>
                            <a:srgbClr val="FFFF00"/>
                          </a:highlight>
                        </a:rPr>
                        <a:t>電腦繕打，</a:t>
                      </a:r>
                      <a:r>
                        <a:rPr lang="zh-TW" altLang="en-US" sz="1200" kern="0" dirty="0">
                          <a:effectLst/>
                          <a:highlight>
                            <a:srgbClr val="FFFF00"/>
                          </a:highlight>
                        </a:rPr>
                        <a:t>紙本</a:t>
                      </a:r>
                      <a:r>
                        <a:rPr lang="en-US" sz="1200" kern="0" dirty="0">
                          <a:effectLst/>
                          <a:highlight>
                            <a:srgbClr val="FFFF00"/>
                          </a:highlight>
                        </a:rPr>
                        <a:t>1</a:t>
                      </a:r>
                      <a:r>
                        <a:rPr lang="zh-TW" sz="1200" kern="0" dirty="0">
                          <a:effectLst/>
                          <a:highlight>
                            <a:srgbClr val="FFFF00"/>
                          </a:highlight>
                        </a:rPr>
                        <a:t>份</a:t>
                      </a:r>
                      <a:r>
                        <a:rPr lang="en-US" sz="1200" kern="0" dirty="0">
                          <a:effectLst/>
                        </a:rPr>
                        <a:t>)</a:t>
                      </a:r>
                      <a:endParaRPr lang="zh-TW" sz="1200" kern="150" dirty="0">
                        <a:effectLst/>
                        <a:latin typeface="Times New Roman" panose="02020603050405020304" pitchFamily="18" charset="0"/>
                        <a:ea typeface="新細明體" panose="02020500000000000000" pitchFamily="18" charset="-120"/>
                      </a:endParaRPr>
                    </a:p>
                  </a:txBody>
                  <a:tcPr marL="4195" marR="4195" marT="4195" marB="4195" anchor="ctr"/>
                </a:tc>
                <a:extLst>
                  <a:ext uri="{0D108BD9-81ED-4DB2-BD59-A6C34878D82A}">
                    <a16:rowId xmlns:a16="http://schemas.microsoft.com/office/drawing/2014/main" val="2153532184"/>
                  </a:ext>
                </a:extLst>
              </a:tr>
              <a:tr h="241431">
                <a:tc>
                  <a:txBody>
                    <a:bodyPr/>
                    <a:lstStyle/>
                    <a:p>
                      <a:pPr marR="9525" algn="ctr">
                        <a:lnSpc>
                          <a:spcPts val="1425"/>
                        </a:lnSpc>
                        <a:spcBef>
                          <a:spcPts val="500"/>
                        </a:spcBef>
                        <a:spcAft>
                          <a:spcPts val="500"/>
                        </a:spcAft>
                      </a:pPr>
                      <a:r>
                        <a:rPr lang="en-US" sz="1200" kern="0" dirty="0">
                          <a:effectLst/>
                        </a:rPr>
                        <a:t>2</a:t>
                      </a:r>
                      <a:endParaRPr lang="zh-TW" sz="1200" kern="15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R="9525" algn="just">
                        <a:lnSpc>
                          <a:spcPts val="1425"/>
                        </a:lnSpc>
                        <a:spcBef>
                          <a:spcPts val="500"/>
                        </a:spcBef>
                        <a:spcAft>
                          <a:spcPts val="500"/>
                        </a:spcAft>
                      </a:pPr>
                      <a:r>
                        <a:rPr lang="zh-TW" sz="1200" kern="0" dirty="0">
                          <a:effectLst/>
                        </a:rPr>
                        <a:t>家長或監護人同意書</a:t>
                      </a:r>
                      <a:r>
                        <a:rPr lang="en-US" sz="1200" kern="0" dirty="0">
                          <a:effectLst/>
                        </a:rPr>
                        <a:t>(</a:t>
                      </a:r>
                      <a:r>
                        <a:rPr lang="zh-TW" altLang="en-US" sz="1200" kern="0" dirty="0">
                          <a:effectLst/>
                        </a:rPr>
                        <a:t>紙本</a:t>
                      </a:r>
                      <a:r>
                        <a:rPr lang="en-US" sz="1200" kern="0" dirty="0">
                          <a:effectLst/>
                        </a:rPr>
                        <a:t>1</a:t>
                      </a:r>
                      <a:r>
                        <a:rPr lang="zh-TW" sz="1200" kern="0" dirty="0">
                          <a:effectLst/>
                        </a:rPr>
                        <a:t>份</a:t>
                      </a:r>
                      <a:r>
                        <a:rPr lang="en-US" sz="1200" kern="0" dirty="0">
                          <a:effectLst/>
                        </a:rPr>
                        <a:t>)</a:t>
                      </a:r>
                      <a:endParaRPr lang="zh-TW" sz="1200" kern="150" dirty="0">
                        <a:effectLst/>
                        <a:latin typeface="Times New Roman" panose="02020603050405020304" pitchFamily="18" charset="0"/>
                        <a:ea typeface="新細明體" panose="02020500000000000000" pitchFamily="18" charset="-120"/>
                      </a:endParaRPr>
                    </a:p>
                  </a:txBody>
                  <a:tcPr marL="4195" marR="4195" marT="4195" marB="4195" anchor="ctr"/>
                </a:tc>
                <a:extLst>
                  <a:ext uri="{0D108BD9-81ED-4DB2-BD59-A6C34878D82A}">
                    <a16:rowId xmlns:a16="http://schemas.microsoft.com/office/drawing/2014/main" val="2938309843"/>
                  </a:ext>
                </a:extLst>
              </a:tr>
              <a:tr h="237066">
                <a:tc>
                  <a:txBody>
                    <a:bodyPr/>
                    <a:lstStyle/>
                    <a:p>
                      <a:pPr marL="9525" marR="9525" algn="ctr">
                        <a:lnSpc>
                          <a:spcPts val="1425"/>
                        </a:lnSpc>
                        <a:spcBef>
                          <a:spcPts val="500"/>
                        </a:spcBef>
                        <a:spcAft>
                          <a:spcPts val="500"/>
                        </a:spcAft>
                      </a:pPr>
                      <a:r>
                        <a:rPr lang="en-US" sz="1200" kern="0" dirty="0">
                          <a:effectLst/>
                        </a:rPr>
                        <a:t>3</a:t>
                      </a:r>
                      <a:endParaRPr lang="zh-TW" sz="1200" kern="15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algn="l">
                        <a:lnSpc>
                          <a:spcPts val="2280"/>
                        </a:lnSpc>
                        <a:spcAft>
                          <a:spcPts val="0"/>
                        </a:spcAft>
                      </a:pPr>
                      <a:r>
                        <a:rPr lang="zh-TW" sz="1200" dirty="0">
                          <a:effectLst/>
                        </a:rPr>
                        <a:t>個人資料蒐集、處理及利用告知聲明</a:t>
                      </a:r>
                      <a:r>
                        <a:rPr lang="en-US" sz="1200" dirty="0">
                          <a:effectLst/>
                        </a:rPr>
                        <a:t>(</a:t>
                      </a:r>
                      <a:r>
                        <a:rPr lang="zh-TW" altLang="en-US" sz="1200" kern="0" dirty="0">
                          <a:effectLst/>
                        </a:rPr>
                        <a:t>紙本</a:t>
                      </a:r>
                      <a:r>
                        <a:rPr lang="en-US" sz="1200" dirty="0">
                          <a:effectLst/>
                        </a:rPr>
                        <a:t>1</a:t>
                      </a:r>
                      <a:r>
                        <a:rPr lang="zh-TW" sz="1200" dirty="0">
                          <a:effectLst/>
                        </a:rPr>
                        <a:t>份</a:t>
                      </a:r>
                      <a:r>
                        <a:rPr lang="en-US" sz="1200" dirty="0">
                          <a:effectLst/>
                        </a:rPr>
                        <a:t>)</a:t>
                      </a:r>
                      <a:endParaRPr lang="zh-TW" sz="1200" b="1" dirty="0">
                        <a:effectLst/>
                        <a:latin typeface="Microsoft YaHei UI" panose="020B0503020204020204" pitchFamily="34" charset="-122"/>
                        <a:ea typeface="Microsoft YaHei UI" panose="020B0503020204020204" pitchFamily="34" charset="-122"/>
                        <a:cs typeface="Microsoft YaHei UI" panose="020B0503020204020204" pitchFamily="34" charset="-122"/>
                      </a:endParaRPr>
                    </a:p>
                  </a:txBody>
                  <a:tcPr marL="4195" marR="4195" marT="4195" marB="4195" anchor="ctr"/>
                </a:tc>
                <a:extLst>
                  <a:ext uri="{0D108BD9-81ED-4DB2-BD59-A6C34878D82A}">
                    <a16:rowId xmlns:a16="http://schemas.microsoft.com/office/drawing/2014/main" val="3304559112"/>
                  </a:ext>
                </a:extLst>
              </a:tr>
              <a:tr h="271369">
                <a:tc>
                  <a:txBody>
                    <a:bodyPr/>
                    <a:lstStyle/>
                    <a:p>
                      <a:pPr marL="9525" marR="9525" algn="ctr">
                        <a:lnSpc>
                          <a:spcPts val="1425"/>
                        </a:lnSpc>
                        <a:spcBef>
                          <a:spcPts val="500"/>
                        </a:spcBef>
                        <a:spcAft>
                          <a:spcPts val="500"/>
                        </a:spcAft>
                      </a:pPr>
                      <a:r>
                        <a:rPr lang="en-US" sz="1200" kern="0" dirty="0">
                          <a:effectLst/>
                        </a:rPr>
                        <a:t>4</a:t>
                      </a:r>
                      <a:endParaRPr lang="zh-TW" sz="1200" kern="15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R="9525" algn="just">
                        <a:lnSpc>
                          <a:spcPts val="1425"/>
                        </a:lnSpc>
                        <a:spcBef>
                          <a:spcPts val="500"/>
                        </a:spcBef>
                        <a:spcAft>
                          <a:spcPts val="500"/>
                        </a:spcAft>
                      </a:pPr>
                      <a:r>
                        <a:rPr lang="zh-TW" sz="1200" kern="0" dirty="0">
                          <a:effectLst/>
                        </a:rPr>
                        <a:t>在學證明書正本</a:t>
                      </a:r>
                      <a:r>
                        <a:rPr lang="en-US" sz="1200" kern="0" dirty="0">
                          <a:effectLst/>
                        </a:rPr>
                        <a:t>(</a:t>
                      </a:r>
                      <a:r>
                        <a:rPr lang="zh-TW" altLang="en-US" sz="1200" kern="0" dirty="0">
                          <a:effectLst/>
                          <a:highlight>
                            <a:srgbClr val="00FF00"/>
                          </a:highlight>
                        </a:rPr>
                        <a:t>僅上</a:t>
                      </a:r>
                      <a:r>
                        <a:rPr lang="zh-TW" sz="1200" kern="0" dirty="0">
                          <a:effectLst/>
                          <a:highlight>
                            <a:srgbClr val="00FF00"/>
                          </a:highlight>
                        </a:rPr>
                        <a:t>傳電子檔</a:t>
                      </a:r>
                      <a:r>
                        <a:rPr lang="en-US" sz="1200" kern="0" dirty="0">
                          <a:effectLst/>
                        </a:rPr>
                        <a:t>)</a:t>
                      </a:r>
                      <a:endParaRPr lang="zh-TW" sz="1200" kern="150" dirty="0">
                        <a:effectLst/>
                        <a:latin typeface="Times New Roman" panose="02020603050405020304" pitchFamily="18" charset="0"/>
                        <a:ea typeface="新細明體" panose="02020500000000000000" pitchFamily="18" charset="-120"/>
                      </a:endParaRPr>
                    </a:p>
                  </a:txBody>
                  <a:tcPr marL="4195" marR="4195" marT="4195" marB="4195" anchor="ctr"/>
                </a:tc>
                <a:extLst>
                  <a:ext uri="{0D108BD9-81ED-4DB2-BD59-A6C34878D82A}">
                    <a16:rowId xmlns:a16="http://schemas.microsoft.com/office/drawing/2014/main" val="1566199299"/>
                  </a:ext>
                </a:extLst>
              </a:tr>
              <a:tr h="267407">
                <a:tc>
                  <a:txBody>
                    <a:bodyPr/>
                    <a:lstStyle/>
                    <a:p>
                      <a:pPr marL="9525" marR="9525" algn="ctr">
                        <a:lnSpc>
                          <a:spcPts val="1425"/>
                        </a:lnSpc>
                        <a:spcBef>
                          <a:spcPts val="500"/>
                        </a:spcBef>
                        <a:spcAft>
                          <a:spcPts val="500"/>
                        </a:spcAft>
                      </a:pPr>
                      <a:r>
                        <a:rPr lang="en-US" sz="1200" kern="0">
                          <a:effectLst/>
                        </a:rPr>
                        <a:t>5</a:t>
                      </a:r>
                      <a:endParaRPr lang="zh-TW" sz="1200" kern="15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9525" marR="9525" algn="just">
                        <a:lnSpc>
                          <a:spcPts val="1425"/>
                        </a:lnSpc>
                        <a:spcBef>
                          <a:spcPts val="500"/>
                        </a:spcBef>
                        <a:spcAft>
                          <a:spcPts val="500"/>
                        </a:spcAft>
                      </a:pPr>
                      <a:r>
                        <a:rPr lang="zh-TW" sz="1200" kern="0" dirty="0">
                          <a:effectLst/>
                        </a:rPr>
                        <a:t>歷年中、英文成績單正本</a:t>
                      </a:r>
                      <a:r>
                        <a:rPr lang="en-US" sz="1200" kern="0" dirty="0">
                          <a:effectLst/>
                        </a:rPr>
                        <a:t>(</a:t>
                      </a:r>
                      <a:r>
                        <a:rPr lang="zh-TW" altLang="en-US" sz="1200" kern="0" dirty="0">
                          <a:effectLst/>
                        </a:rPr>
                        <a:t>紙本</a:t>
                      </a:r>
                      <a:r>
                        <a:rPr lang="zh-TW" sz="1200" kern="0" dirty="0">
                          <a:effectLst/>
                        </a:rPr>
                        <a:t>各</a:t>
                      </a:r>
                      <a:r>
                        <a:rPr lang="en-US" sz="1200" kern="0" dirty="0">
                          <a:effectLst/>
                        </a:rPr>
                        <a:t>1</a:t>
                      </a:r>
                      <a:r>
                        <a:rPr lang="zh-TW" sz="1200" kern="0" dirty="0">
                          <a:effectLst/>
                        </a:rPr>
                        <a:t>份</a:t>
                      </a:r>
                      <a:r>
                        <a:rPr lang="en-US" sz="1200" kern="0" dirty="0">
                          <a:effectLst/>
                        </a:rPr>
                        <a:t>)</a:t>
                      </a:r>
                      <a:endParaRPr lang="zh-TW" sz="1200" kern="150" dirty="0">
                        <a:effectLst/>
                        <a:latin typeface="Times New Roman" panose="02020603050405020304" pitchFamily="18" charset="0"/>
                        <a:ea typeface="新細明體" panose="02020500000000000000" pitchFamily="18" charset="-120"/>
                      </a:endParaRPr>
                    </a:p>
                  </a:txBody>
                  <a:tcPr marL="4195" marR="4195" marT="4195" marB="4195" anchor="ctr"/>
                </a:tc>
                <a:extLst>
                  <a:ext uri="{0D108BD9-81ED-4DB2-BD59-A6C34878D82A}">
                    <a16:rowId xmlns:a16="http://schemas.microsoft.com/office/drawing/2014/main" val="2404312553"/>
                  </a:ext>
                </a:extLst>
              </a:tr>
              <a:tr h="267407">
                <a:tc>
                  <a:txBody>
                    <a:bodyPr/>
                    <a:lstStyle/>
                    <a:p>
                      <a:pPr marL="9525" marR="9525" algn="ctr">
                        <a:lnSpc>
                          <a:spcPts val="1425"/>
                        </a:lnSpc>
                        <a:spcBef>
                          <a:spcPts val="500"/>
                        </a:spcBef>
                        <a:spcAft>
                          <a:spcPts val="500"/>
                        </a:spcAft>
                      </a:pPr>
                      <a:r>
                        <a:rPr lang="en-US" sz="1200" kern="0">
                          <a:effectLst/>
                        </a:rPr>
                        <a:t>6</a:t>
                      </a:r>
                      <a:endParaRPr lang="zh-TW" sz="1200" kern="15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9525" marR="9525" algn="just">
                        <a:lnSpc>
                          <a:spcPts val="1425"/>
                        </a:lnSpc>
                        <a:spcBef>
                          <a:spcPts val="500"/>
                        </a:spcBef>
                        <a:spcAft>
                          <a:spcPts val="500"/>
                        </a:spcAft>
                      </a:pPr>
                      <a:r>
                        <a:rPr lang="zh-TW" sz="1200" kern="0" dirty="0">
                          <a:effectLst/>
                        </a:rPr>
                        <a:t>跨學期班排名證明書正本</a:t>
                      </a:r>
                      <a:r>
                        <a:rPr lang="en-US" sz="1200" kern="0" dirty="0">
                          <a:effectLst/>
                        </a:rPr>
                        <a:t>(</a:t>
                      </a:r>
                      <a:r>
                        <a:rPr lang="zh-TW" altLang="en-US" sz="1200" kern="0" dirty="0">
                          <a:effectLst/>
                        </a:rPr>
                        <a:t>紙本</a:t>
                      </a:r>
                      <a:r>
                        <a:rPr lang="en-US" sz="1200" kern="0" dirty="0">
                          <a:effectLst/>
                        </a:rPr>
                        <a:t>1</a:t>
                      </a:r>
                      <a:r>
                        <a:rPr lang="zh-TW" sz="1200" kern="0" dirty="0">
                          <a:effectLst/>
                        </a:rPr>
                        <a:t>份</a:t>
                      </a:r>
                      <a:r>
                        <a:rPr lang="en-US" sz="1200" kern="0" dirty="0">
                          <a:effectLst/>
                        </a:rPr>
                        <a:t>)</a:t>
                      </a:r>
                      <a:endParaRPr lang="zh-TW" sz="1200" kern="150" dirty="0">
                        <a:effectLst/>
                        <a:latin typeface="Times New Roman" panose="02020603050405020304" pitchFamily="18" charset="0"/>
                        <a:ea typeface="新細明體" panose="02020500000000000000" pitchFamily="18" charset="-120"/>
                      </a:endParaRPr>
                    </a:p>
                  </a:txBody>
                  <a:tcPr marL="4195" marR="4195" marT="4195" marB="4195" anchor="ctr"/>
                </a:tc>
                <a:extLst>
                  <a:ext uri="{0D108BD9-81ED-4DB2-BD59-A6C34878D82A}">
                    <a16:rowId xmlns:a16="http://schemas.microsoft.com/office/drawing/2014/main" val="1257385331"/>
                  </a:ext>
                </a:extLst>
              </a:tr>
              <a:tr h="273008">
                <a:tc>
                  <a:txBody>
                    <a:bodyPr/>
                    <a:lstStyle/>
                    <a:p>
                      <a:pPr marL="9525" marR="9525" algn="ctr">
                        <a:lnSpc>
                          <a:spcPts val="1425"/>
                        </a:lnSpc>
                        <a:spcBef>
                          <a:spcPts val="500"/>
                        </a:spcBef>
                        <a:spcAft>
                          <a:spcPts val="500"/>
                        </a:spcAft>
                      </a:pPr>
                      <a:r>
                        <a:rPr lang="en-US" sz="1200" kern="0">
                          <a:effectLst/>
                        </a:rPr>
                        <a:t>7</a:t>
                      </a:r>
                      <a:endParaRPr lang="zh-TW" sz="1200" kern="15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9525" marR="9525" algn="just">
                        <a:lnSpc>
                          <a:spcPts val="1425"/>
                        </a:lnSpc>
                        <a:spcBef>
                          <a:spcPts val="500"/>
                        </a:spcBef>
                        <a:spcAft>
                          <a:spcPts val="500"/>
                        </a:spcAft>
                      </a:pPr>
                      <a:r>
                        <a:rPr lang="zh-TW" sz="1200" kern="0" dirty="0">
                          <a:effectLst/>
                        </a:rPr>
                        <a:t>一年內語言測驗成績或語文證明影本</a:t>
                      </a:r>
                      <a:r>
                        <a:rPr lang="en-US" sz="1200" kern="0" dirty="0">
                          <a:effectLst/>
                        </a:rPr>
                        <a:t>(</a:t>
                      </a:r>
                      <a:r>
                        <a:rPr lang="zh-TW" altLang="en-US" sz="1200" kern="0" dirty="0">
                          <a:effectLst/>
                        </a:rPr>
                        <a:t>紙本</a:t>
                      </a:r>
                      <a:r>
                        <a:rPr lang="en-US" sz="1200" kern="0" dirty="0">
                          <a:effectLst/>
                        </a:rPr>
                        <a:t>1</a:t>
                      </a:r>
                      <a:r>
                        <a:rPr lang="zh-TW" sz="1200" kern="0" dirty="0">
                          <a:effectLst/>
                        </a:rPr>
                        <a:t>份</a:t>
                      </a:r>
                      <a:r>
                        <a:rPr lang="en-US" sz="1200" kern="0" dirty="0">
                          <a:effectLst/>
                        </a:rPr>
                        <a:t>)</a:t>
                      </a:r>
                      <a:endParaRPr lang="zh-TW" sz="1200" kern="150" dirty="0">
                        <a:effectLst/>
                        <a:latin typeface="Times New Roman" panose="02020603050405020304" pitchFamily="18" charset="0"/>
                        <a:ea typeface="新細明體" panose="02020500000000000000" pitchFamily="18" charset="-120"/>
                      </a:endParaRPr>
                    </a:p>
                  </a:txBody>
                  <a:tcPr marL="4195" marR="4195" marT="4195" marB="4195" anchor="ctr"/>
                </a:tc>
                <a:extLst>
                  <a:ext uri="{0D108BD9-81ED-4DB2-BD59-A6C34878D82A}">
                    <a16:rowId xmlns:a16="http://schemas.microsoft.com/office/drawing/2014/main" val="3129614765"/>
                  </a:ext>
                </a:extLst>
              </a:tr>
              <a:tr h="273008">
                <a:tc>
                  <a:txBody>
                    <a:bodyPr/>
                    <a:lstStyle/>
                    <a:p>
                      <a:pPr marL="9525" marR="9525" algn="ctr">
                        <a:lnSpc>
                          <a:spcPts val="1425"/>
                        </a:lnSpc>
                        <a:spcBef>
                          <a:spcPts val="500"/>
                        </a:spcBef>
                        <a:spcAft>
                          <a:spcPts val="500"/>
                        </a:spcAft>
                      </a:pPr>
                      <a:r>
                        <a:rPr lang="en-US" sz="1200" kern="0">
                          <a:effectLst/>
                        </a:rPr>
                        <a:t>8</a:t>
                      </a:r>
                      <a:endParaRPr lang="zh-TW" sz="1200" kern="15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9525" marR="9525" algn="just">
                        <a:lnSpc>
                          <a:spcPts val="1425"/>
                        </a:lnSpc>
                        <a:spcBef>
                          <a:spcPts val="500"/>
                        </a:spcBef>
                        <a:spcAft>
                          <a:spcPts val="500"/>
                        </a:spcAft>
                      </a:pPr>
                      <a:r>
                        <a:rPr lang="zh-TW" sz="1200" kern="0" dirty="0">
                          <a:effectLst/>
                        </a:rPr>
                        <a:t>中文自傳（簡述專長、興趣、社團活動、得獎事實等）</a:t>
                      </a:r>
                      <a:r>
                        <a:rPr lang="en-US" sz="1200" kern="0" dirty="0">
                          <a:effectLst/>
                        </a:rPr>
                        <a:t>(</a:t>
                      </a:r>
                      <a:r>
                        <a:rPr lang="zh-TW" altLang="en-US" sz="1200" kern="0" dirty="0">
                          <a:effectLst/>
                        </a:rPr>
                        <a:t>紙本</a:t>
                      </a:r>
                      <a:r>
                        <a:rPr lang="en-US" sz="1200" kern="0" dirty="0">
                          <a:effectLst/>
                        </a:rPr>
                        <a:t>5</a:t>
                      </a:r>
                      <a:r>
                        <a:rPr lang="zh-TW" sz="1200" kern="0" dirty="0">
                          <a:effectLst/>
                        </a:rPr>
                        <a:t>份</a:t>
                      </a:r>
                      <a:r>
                        <a:rPr lang="en-US" sz="1200" kern="0" dirty="0">
                          <a:effectLst/>
                        </a:rPr>
                        <a:t>)</a:t>
                      </a:r>
                      <a:endParaRPr lang="zh-TW" sz="1200" kern="150" dirty="0">
                        <a:effectLst/>
                        <a:latin typeface="Times New Roman" panose="02020603050405020304" pitchFamily="18" charset="0"/>
                        <a:ea typeface="新細明體" panose="02020500000000000000" pitchFamily="18" charset="-120"/>
                      </a:endParaRPr>
                    </a:p>
                  </a:txBody>
                  <a:tcPr marL="4195" marR="4195" marT="4195" marB="4195" anchor="ctr"/>
                </a:tc>
                <a:extLst>
                  <a:ext uri="{0D108BD9-81ED-4DB2-BD59-A6C34878D82A}">
                    <a16:rowId xmlns:a16="http://schemas.microsoft.com/office/drawing/2014/main" val="2134987403"/>
                  </a:ext>
                </a:extLst>
              </a:tr>
              <a:tr h="271672">
                <a:tc>
                  <a:txBody>
                    <a:bodyPr/>
                    <a:lstStyle/>
                    <a:p>
                      <a:pPr marL="9525" marR="9525" algn="ctr">
                        <a:lnSpc>
                          <a:spcPts val="1425"/>
                        </a:lnSpc>
                        <a:spcBef>
                          <a:spcPts val="500"/>
                        </a:spcBef>
                        <a:spcAft>
                          <a:spcPts val="500"/>
                        </a:spcAft>
                      </a:pPr>
                      <a:r>
                        <a:rPr lang="en-US" sz="1200" kern="0" dirty="0">
                          <a:effectLst/>
                        </a:rPr>
                        <a:t>9</a:t>
                      </a:r>
                      <a:endParaRPr lang="zh-TW" sz="1200" kern="15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9525" marR="9525" algn="just">
                        <a:lnSpc>
                          <a:spcPts val="1425"/>
                        </a:lnSpc>
                        <a:spcBef>
                          <a:spcPts val="500"/>
                        </a:spcBef>
                        <a:spcAft>
                          <a:spcPts val="500"/>
                        </a:spcAft>
                      </a:pPr>
                      <a:r>
                        <a:rPr lang="zh-TW" sz="1200" kern="0" dirty="0">
                          <a:effectLst/>
                        </a:rPr>
                        <a:t>中文出國學習計畫</a:t>
                      </a:r>
                      <a:r>
                        <a:rPr lang="en-US" sz="1200" kern="0" dirty="0">
                          <a:effectLst/>
                        </a:rPr>
                        <a:t>(</a:t>
                      </a:r>
                      <a:r>
                        <a:rPr lang="zh-TW" altLang="en-US" sz="1200" kern="0" dirty="0">
                          <a:effectLst/>
                        </a:rPr>
                        <a:t>紙本</a:t>
                      </a:r>
                      <a:r>
                        <a:rPr lang="en-US" sz="1200" kern="0" dirty="0">
                          <a:effectLst/>
                        </a:rPr>
                        <a:t>5</a:t>
                      </a:r>
                      <a:r>
                        <a:rPr lang="zh-TW" sz="1200" kern="0" dirty="0">
                          <a:effectLst/>
                        </a:rPr>
                        <a:t>份</a:t>
                      </a:r>
                      <a:r>
                        <a:rPr lang="en-US" sz="1200" kern="0" dirty="0">
                          <a:effectLst/>
                        </a:rPr>
                        <a:t>)</a:t>
                      </a:r>
                      <a:endParaRPr lang="zh-TW" sz="1200" kern="150" dirty="0">
                        <a:effectLst/>
                        <a:latin typeface="Times New Roman" panose="02020603050405020304" pitchFamily="18" charset="0"/>
                        <a:ea typeface="新細明體" panose="02020500000000000000" pitchFamily="18" charset="-120"/>
                      </a:endParaRPr>
                    </a:p>
                  </a:txBody>
                  <a:tcPr marL="4195" marR="4195" marT="4195" marB="4195" anchor="ctr"/>
                </a:tc>
                <a:extLst>
                  <a:ext uri="{0D108BD9-81ED-4DB2-BD59-A6C34878D82A}">
                    <a16:rowId xmlns:a16="http://schemas.microsoft.com/office/drawing/2014/main" val="361517402"/>
                  </a:ext>
                </a:extLst>
              </a:tr>
              <a:tr h="273008">
                <a:tc>
                  <a:txBody>
                    <a:bodyPr/>
                    <a:lstStyle/>
                    <a:p>
                      <a:pPr marL="9525" marR="9525" algn="ctr">
                        <a:lnSpc>
                          <a:spcPts val="1425"/>
                        </a:lnSpc>
                        <a:spcBef>
                          <a:spcPts val="500"/>
                        </a:spcBef>
                        <a:spcAft>
                          <a:spcPts val="500"/>
                        </a:spcAft>
                      </a:pPr>
                      <a:r>
                        <a:rPr lang="en-US" sz="1200" kern="0">
                          <a:effectLst/>
                        </a:rPr>
                        <a:t>10</a:t>
                      </a:r>
                      <a:endParaRPr lang="zh-TW" sz="1200" kern="15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9525" marR="9525" algn="just">
                        <a:lnSpc>
                          <a:spcPts val="1425"/>
                        </a:lnSpc>
                        <a:spcBef>
                          <a:spcPts val="500"/>
                        </a:spcBef>
                        <a:spcAft>
                          <a:spcPts val="500"/>
                        </a:spcAft>
                      </a:pPr>
                      <a:r>
                        <a:rPr lang="zh-TW" sz="1200" kern="0" dirty="0">
                          <a:effectLst/>
                        </a:rPr>
                        <a:t>外文自傳（簡述專長、興趣、社團活動、得獎事實等）</a:t>
                      </a:r>
                      <a:r>
                        <a:rPr lang="en-US" sz="1200" kern="0" dirty="0">
                          <a:effectLst/>
                        </a:rPr>
                        <a:t>(</a:t>
                      </a:r>
                      <a:r>
                        <a:rPr lang="zh-TW" altLang="en-US" sz="1200" kern="0" dirty="0">
                          <a:effectLst/>
                        </a:rPr>
                        <a:t>紙本</a:t>
                      </a:r>
                      <a:r>
                        <a:rPr lang="en-US" sz="1200" kern="0" dirty="0">
                          <a:effectLst/>
                        </a:rPr>
                        <a:t>5</a:t>
                      </a:r>
                      <a:r>
                        <a:rPr lang="zh-TW" sz="1200" kern="0" dirty="0">
                          <a:effectLst/>
                        </a:rPr>
                        <a:t>份</a:t>
                      </a:r>
                      <a:r>
                        <a:rPr lang="en-US" sz="1200" kern="0" dirty="0">
                          <a:effectLst/>
                        </a:rPr>
                        <a:t>)</a:t>
                      </a:r>
                      <a:endParaRPr lang="zh-TW" sz="1200" kern="150" dirty="0">
                        <a:effectLst/>
                        <a:latin typeface="Times New Roman" panose="02020603050405020304" pitchFamily="18" charset="0"/>
                        <a:ea typeface="新細明體" panose="02020500000000000000" pitchFamily="18" charset="-120"/>
                      </a:endParaRPr>
                    </a:p>
                  </a:txBody>
                  <a:tcPr marL="4195" marR="4195" marT="4195" marB="4195" anchor="ctr"/>
                </a:tc>
                <a:extLst>
                  <a:ext uri="{0D108BD9-81ED-4DB2-BD59-A6C34878D82A}">
                    <a16:rowId xmlns:a16="http://schemas.microsoft.com/office/drawing/2014/main" val="983115635"/>
                  </a:ext>
                </a:extLst>
              </a:tr>
              <a:tr h="0">
                <a:tc>
                  <a:txBody>
                    <a:bodyPr/>
                    <a:lstStyle/>
                    <a:p>
                      <a:pPr marL="9525" marR="9525" algn="ctr">
                        <a:lnSpc>
                          <a:spcPts val="1425"/>
                        </a:lnSpc>
                        <a:spcBef>
                          <a:spcPts val="500"/>
                        </a:spcBef>
                        <a:spcAft>
                          <a:spcPts val="500"/>
                        </a:spcAft>
                      </a:pPr>
                      <a:r>
                        <a:rPr lang="en-US" sz="1200" kern="0">
                          <a:effectLst/>
                        </a:rPr>
                        <a:t>11</a:t>
                      </a:r>
                      <a:endParaRPr lang="zh-TW" sz="1200" kern="15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9525" marR="10795" algn="just">
                        <a:lnSpc>
                          <a:spcPts val="2000"/>
                        </a:lnSpc>
                        <a:spcBef>
                          <a:spcPts val="500"/>
                        </a:spcBef>
                        <a:spcAft>
                          <a:spcPts val="500"/>
                        </a:spcAft>
                      </a:pPr>
                      <a:r>
                        <a:rPr lang="zh-TW" sz="1200" kern="0" dirty="0">
                          <a:effectLst/>
                        </a:rPr>
                        <a:t>外文出國學習計畫</a:t>
                      </a:r>
                      <a:r>
                        <a:rPr lang="en-US" sz="1200" kern="0" dirty="0">
                          <a:effectLst/>
                        </a:rPr>
                        <a:t>(</a:t>
                      </a:r>
                      <a:r>
                        <a:rPr lang="zh-TW" altLang="en-US" sz="1200" kern="0" dirty="0">
                          <a:effectLst/>
                        </a:rPr>
                        <a:t>紙本</a:t>
                      </a:r>
                      <a:r>
                        <a:rPr lang="en-US" sz="1200" kern="0" dirty="0">
                          <a:effectLst/>
                        </a:rPr>
                        <a:t>5</a:t>
                      </a:r>
                      <a:r>
                        <a:rPr lang="zh-TW" sz="1200" kern="0" dirty="0">
                          <a:effectLst/>
                        </a:rPr>
                        <a:t>份</a:t>
                      </a:r>
                      <a:r>
                        <a:rPr lang="en-US" sz="1200" kern="0" dirty="0">
                          <a:effectLst/>
                        </a:rPr>
                        <a:t>) </a:t>
                      </a:r>
                      <a:r>
                        <a:rPr lang="zh-TW" sz="1100" kern="0" dirty="0">
                          <a:effectLst/>
                        </a:rPr>
                        <a:t>【應包含：</a:t>
                      </a:r>
                      <a:r>
                        <a:rPr lang="en-US" sz="1100" kern="0" dirty="0">
                          <a:effectLst/>
                        </a:rPr>
                        <a:t>①</a:t>
                      </a:r>
                      <a:r>
                        <a:rPr lang="zh-TW" sz="1100" kern="0" dirty="0">
                          <a:effectLst/>
                        </a:rPr>
                        <a:t>攻讀或研究主題</a:t>
                      </a:r>
                      <a:r>
                        <a:rPr lang="en-US" sz="1100" kern="0" dirty="0">
                          <a:effectLst/>
                        </a:rPr>
                        <a:t>②</a:t>
                      </a:r>
                      <a:r>
                        <a:rPr lang="zh-TW" sz="1100" kern="0" dirty="0">
                          <a:effectLst/>
                        </a:rPr>
                        <a:t>修課或從事相關研究重點 </a:t>
                      </a:r>
                      <a:r>
                        <a:rPr lang="en-US" sz="1100" kern="0" dirty="0">
                          <a:effectLst/>
                        </a:rPr>
                        <a:t>③</a:t>
                      </a:r>
                      <a:r>
                        <a:rPr lang="zh-TW" sz="1100" kern="0" dirty="0">
                          <a:effectLst/>
                        </a:rPr>
                        <a:t>計畫修讀學分及所需時間】</a:t>
                      </a:r>
                      <a:endParaRPr lang="zh-TW" sz="1100" kern="150" dirty="0">
                        <a:effectLst/>
                        <a:latin typeface="Times New Roman" panose="02020603050405020304" pitchFamily="18" charset="0"/>
                        <a:ea typeface="新細明體" panose="02020500000000000000" pitchFamily="18" charset="-120"/>
                      </a:endParaRPr>
                    </a:p>
                  </a:txBody>
                  <a:tcPr marL="4195" marR="4195" marT="4195" marB="4195" anchor="ctr"/>
                </a:tc>
                <a:extLst>
                  <a:ext uri="{0D108BD9-81ED-4DB2-BD59-A6C34878D82A}">
                    <a16:rowId xmlns:a16="http://schemas.microsoft.com/office/drawing/2014/main" val="2232659481"/>
                  </a:ext>
                </a:extLst>
              </a:tr>
              <a:tr h="254943">
                <a:tc>
                  <a:txBody>
                    <a:bodyPr/>
                    <a:lstStyle/>
                    <a:p>
                      <a:pPr marL="9525" marR="9525" algn="ctr">
                        <a:lnSpc>
                          <a:spcPts val="1425"/>
                        </a:lnSpc>
                        <a:spcBef>
                          <a:spcPts val="500"/>
                        </a:spcBef>
                        <a:spcAft>
                          <a:spcPts val="500"/>
                        </a:spcAft>
                      </a:pPr>
                      <a:r>
                        <a:rPr lang="en-US" sz="1200" kern="0">
                          <a:effectLst/>
                        </a:rPr>
                        <a:t>12</a:t>
                      </a:r>
                      <a:endParaRPr lang="zh-TW" sz="1200" kern="15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9525" marR="10795" algn="just">
                        <a:lnSpc>
                          <a:spcPts val="2000"/>
                        </a:lnSpc>
                        <a:spcBef>
                          <a:spcPts val="500"/>
                        </a:spcBef>
                        <a:spcAft>
                          <a:spcPts val="500"/>
                        </a:spcAft>
                      </a:pPr>
                      <a:r>
                        <a:rPr lang="zh-TW" sz="1200" kern="0" dirty="0">
                          <a:effectLst/>
                        </a:rPr>
                        <a:t>其他有助審查之資料</a:t>
                      </a:r>
                      <a:r>
                        <a:rPr lang="en-US" sz="1200" kern="0" dirty="0">
                          <a:effectLst/>
                        </a:rPr>
                        <a:t>(</a:t>
                      </a:r>
                      <a:r>
                        <a:rPr lang="zh-TW" altLang="en-US" sz="1200" kern="0" dirty="0">
                          <a:effectLst/>
                        </a:rPr>
                        <a:t>紙本，</a:t>
                      </a:r>
                      <a:r>
                        <a:rPr lang="zh-TW" sz="1200" kern="0" dirty="0">
                          <a:effectLst/>
                        </a:rPr>
                        <a:t>如推薦函及其他證明等</a:t>
                      </a:r>
                      <a:r>
                        <a:rPr lang="en-US" sz="1200" kern="0" dirty="0">
                          <a:effectLst/>
                        </a:rPr>
                        <a:t>)</a:t>
                      </a:r>
                      <a:endParaRPr lang="zh-TW" sz="1200" kern="150" dirty="0">
                        <a:effectLst/>
                        <a:latin typeface="Times New Roman" panose="02020603050405020304" pitchFamily="18" charset="0"/>
                        <a:ea typeface="新細明體" panose="02020500000000000000" pitchFamily="18" charset="-120"/>
                      </a:endParaRPr>
                    </a:p>
                  </a:txBody>
                  <a:tcPr marL="4195" marR="4195" marT="4195" marB="4195" anchor="ctr"/>
                </a:tc>
                <a:extLst>
                  <a:ext uri="{0D108BD9-81ED-4DB2-BD59-A6C34878D82A}">
                    <a16:rowId xmlns:a16="http://schemas.microsoft.com/office/drawing/2014/main" val="3997576469"/>
                  </a:ext>
                </a:extLst>
              </a:tr>
              <a:tr h="555413">
                <a:tc>
                  <a:txBody>
                    <a:bodyPr/>
                    <a:lstStyle/>
                    <a:p>
                      <a:pPr marL="9525" marR="9525" algn="ctr">
                        <a:lnSpc>
                          <a:spcPts val="1425"/>
                        </a:lnSpc>
                        <a:spcBef>
                          <a:spcPts val="500"/>
                        </a:spcBef>
                        <a:spcAft>
                          <a:spcPts val="500"/>
                        </a:spcAft>
                      </a:pPr>
                      <a:r>
                        <a:rPr lang="en-US" sz="1200" kern="0">
                          <a:effectLst/>
                        </a:rPr>
                        <a:t>13</a:t>
                      </a:r>
                      <a:endParaRPr lang="zh-TW" sz="1200" kern="150">
                        <a:effectLst/>
                        <a:latin typeface="Times New Roman" panose="02020603050405020304" pitchFamily="18" charset="0"/>
                        <a:ea typeface="新細明體" panose="02020500000000000000" pitchFamily="18" charset="-120"/>
                      </a:endParaRPr>
                    </a:p>
                  </a:txBody>
                  <a:tcPr marL="0" marR="0" marT="0" marB="0" anchor="ctr"/>
                </a:tc>
                <a:tc>
                  <a:txBody>
                    <a:bodyPr/>
                    <a:lstStyle/>
                    <a:p>
                      <a:pPr marR="10795" algn="just">
                        <a:lnSpc>
                          <a:spcPts val="2000"/>
                        </a:lnSpc>
                        <a:spcBef>
                          <a:spcPts val="500"/>
                        </a:spcBef>
                        <a:spcAft>
                          <a:spcPts val="500"/>
                        </a:spcAft>
                      </a:pPr>
                      <a:r>
                        <a:rPr lang="zh-TW" sz="1200" kern="0" dirty="0">
                          <a:effectLst/>
                        </a:rPr>
                        <a:t>填寫</a:t>
                      </a:r>
                      <a:r>
                        <a:rPr lang="en-US" sz="1200" kern="0" dirty="0">
                          <a:effectLst/>
                        </a:rPr>
                        <a:t>google</a:t>
                      </a:r>
                      <a:r>
                        <a:rPr lang="zh-TW" sz="1200" kern="0" dirty="0">
                          <a:effectLst/>
                        </a:rPr>
                        <a:t>表單並上傳相關資料</a:t>
                      </a:r>
                      <a:r>
                        <a:rPr lang="en-US" altLang="zh-TW" sz="1200" kern="0" dirty="0">
                          <a:effectLst/>
                        </a:rPr>
                        <a:t>  </a:t>
                      </a:r>
                      <a:endParaRPr lang="zh-TW" sz="1200" kern="150" dirty="0">
                        <a:effectLst/>
                        <a:latin typeface="Times New Roman" panose="02020603050405020304" pitchFamily="18" charset="0"/>
                        <a:ea typeface="新細明體" panose="02020500000000000000" pitchFamily="18" charset="-120"/>
                      </a:endParaRPr>
                    </a:p>
                  </a:txBody>
                  <a:tcPr marL="4195" marR="4195" marT="4195" marB="4195" anchor="ctr"/>
                </a:tc>
                <a:extLst>
                  <a:ext uri="{0D108BD9-81ED-4DB2-BD59-A6C34878D82A}">
                    <a16:rowId xmlns:a16="http://schemas.microsoft.com/office/drawing/2014/main" val="3566030106"/>
                  </a:ext>
                </a:extLst>
              </a:tr>
              <a:tr h="589338">
                <a:tc>
                  <a:txBody>
                    <a:bodyPr/>
                    <a:lstStyle/>
                    <a:p>
                      <a:pPr marL="9525" marR="9525" algn="ctr">
                        <a:lnSpc>
                          <a:spcPts val="1425"/>
                        </a:lnSpc>
                        <a:spcBef>
                          <a:spcPts val="500"/>
                        </a:spcBef>
                        <a:spcAft>
                          <a:spcPts val="500"/>
                        </a:spcAft>
                      </a:pPr>
                      <a:r>
                        <a:rPr lang="en-US" altLang="zh-TW" sz="1200" kern="150" dirty="0">
                          <a:effectLst/>
                          <a:latin typeface="Times New Roman" panose="02020603050405020304" pitchFamily="18" charset="0"/>
                          <a:ea typeface="新細明體" panose="02020500000000000000" pitchFamily="18" charset="-120"/>
                        </a:rPr>
                        <a:t>***</a:t>
                      </a:r>
                      <a:endParaRPr lang="zh-TW" sz="1200" kern="15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R="10795" algn="just">
                        <a:lnSpc>
                          <a:spcPts val="2000"/>
                        </a:lnSpc>
                        <a:spcBef>
                          <a:spcPts val="500"/>
                        </a:spcBef>
                        <a:spcAft>
                          <a:spcPts val="500"/>
                        </a:spcAft>
                      </a:pPr>
                      <a:r>
                        <a:rPr lang="zh-TW" altLang="zh-TW" sz="1200" b="0" i="0" u="none" strike="noStrike" cap="none" dirty="0">
                          <a:solidFill>
                            <a:srgbClr val="000000"/>
                          </a:solidFill>
                          <a:effectLst/>
                          <a:latin typeface="Arial"/>
                          <a:ea typeface="Arial"/>
                          <a:cs typeface="Arial"/>
                          <a:sym typeface="Arial"/>
                        </a:rPr>
                        <a:t>建議預先備好護照</a:t>
                      </a:r>
                      <a:r>
                        <a:rPr lang="en-US" altLang="zh-TW" sz="1200" b="0" i="0" u="none" strike="noStrike" cap="none" dirty="0">
                          <a:solidFill>
                            <a:srgbClr val="000000"/>
                          </a:solidFill>
                          <a:effectLst/>
                          <a:latin typeface="Arial"/>
                          <a:ea typeface="Arial"/>
                          <a:cs typeface="Arial"/>
                          <a:sym typeface="Arial"/>
                        </a:rPr>
                        <a:t>(</a:t>
                      </a:r>
                      <a:r>
                        <a:rPr lang="zh-TW" altLang="zh-TW" sz="1200" b="0" i="0" u="none" strike="noStrike" cap="none" dirty="0">
                          <a:solidFill>
                            <a:srgbClr val="000000"/>
                          </a:solidFill>
                          <a:effectLst/>
                          <a:latin typeface="Arial"/>
                          <a:ea typeface="Arial"/>
                          <a:cs typeface="Arial"/>
                          <a:sym typeface="Arial"/>
                        </a:rPr>
                        <a:t>有效期必須達預計出國時間多出</a:t>
                      </a:r>
                      <a:r>
                        <a:rPr lang="en-US" altLang="zh-TW" sz="1200" b="0" i="0" u="none" strike="noStrike" cap="none" dirty="0">
                          <a:solidFill>
                            <a:srgbClr val="000000"/>
                          </a:solidFill>
                          <a:effectLst/>
                          <a:latin typeface="Arial"/>
                          <a:ea typeface="Arial"/>
                          <a:cs typeface="Arial"/>
                          <a:sym typeface="Arial"/>
                        </a:rPr>
                        <a:t>6</a:t>
                      </a:r>
                      <a:r>
                        <a:rPr lang="zh-TW" altLang="zh-TW" sz="1200" b="0" i="0" u="none" strike="noStrike" cap="none" dirty="0">
                          <a:solidFill>
                            <a:srgbClr val="000000"/>
                          </a:solidFill>
                          <a:effectLst/>
                          <a:latin typeface="Arial"/>
                          <a:ea typeface="Arial"/>
                          <a:cs typeface="Arial"/>
                          <a:sym typeface="Arial"/>
                        </a:rPr>
                        <a:t>個月以上</a:t>
                      </a:r>
                      <a:r>
                        <a:rPr lang="en-US" altLang="zh-TW" sz="1200" b="0" i="0" u="none" strike="noStrike" cap="none" dirty="0">
                          <a:solidFill>
                            <a:srgbClr val="000000"/>
                          </a:solidFill>
                          <a:effectLst/>
                          <a:latin typeface="Arial"/>
                          <a:ea typeface="Arial"/>
                          <a:cs typeface="Arial"/>
                          <a:sym typeface="Arial"/>
                        </a:rPr>
                        <a:t>)</a:t>
                      </a:r>
                      <a:r>
                        <a:rPr lang="zh-TW" altLang="zh-TW" sz="1200" b="0" i="0" u="none" strike="noStrike" cap="none" dirty="0">
                          <a:solidFill>
                            <a:srgbClr val="000000"/>
                          </a:solidFill>
                          <a:effectLst/>
                          <a:latin typeface="Arial"/>
                          <a:ea typeface="Arial"/>
                          <a:cs typeface="Arial"/>
                          <a:sym typeface="Arial"/>
                        </a:rPr>
                        <a:t>，通過面試甄選後將需立即繳件。</a:t>
                      </a:r>
                      <a:endParaRPr lang="zh-TW" sz="1200" kern="150" dirty="0">
                        <a:effectLst/>
                        <a:latin typeface="Times New Roman" panose="02020603050405020304" pitchFamily="18" charset="0"/>
                        <a:ea typeface="新細明體" panose="02020500000000000000" pitchFamily="18" charset="-120"/>
                      </a:endParaRPr>
                    </a:p>
                  </a:txBody>
                  <a:tcPr marL="4195" marR="4195" marT="4195" marB="4195" anchor="ctr"/>
                </a:tc>
                <a:extLst>
                  <a:ext uri="{0D108BD9-81ED-4DB2-BD59-A6C34878D82A}">
                    <a16:rowId xmlns:a16="http://schemas.microsoft.com/office/drawing/2014/main" val="1801115536"/>
                  </a:ext>
                </a:extLst>
              </a:tr>
            </a:tbl>
          </a:graphicData>
        </a:graphic>
      </p:graphicFrame>
      <p:pic>
        <p:nvPicPr>
          <p:cNvPr id="6" name="圖片 5">
            <a:extLst>
              <a:ext uri="{FF2B5EF4-FFF2-40B4-BE49-F238E27FC236}">
                <a16:creationId xmlns:a16="http://schemas.microsoft.com/office/drawing/2014/main" id="{EAC49853-8FE4-4248-8928-F2661DCF4C45}"/>
              </a:ext>
            </a:extLst>
          </p:cNvPr>
          <p:cNvPicPr>
            <a:picLocks noChangeAspect="1"/>
          </p:cNvPicPr>
          <p:nvPr/>
        </p:nvPicPr>
        <p:blipFill>
          <a:blip r:embed="rId3"/>
          <a:stretch>
            <a:fillRect/>
          </a:stretch>
        </p:blipFill>
        <p:spPr>
          <a:xfrm>
            <a:off x="3735640" y="3786138"/>
            <a:ext cx="521255" cy="521255"/>
          </a:xfrm>
          <a:prstGeom prst="rect">
            <a:avLst/>
          </a:prstGeom>
        </p:spPr>
      </p:pic>
    </p:spTree>
    <p:extLst>
      <p:ext uri="{BB962C8B-B14F-4D97-AF65-F5344CB8AC3E}">
        <p14:creationId xmlns:p14="http://schemas.microsoft.com/office/powerpoint/2010/main" val="391514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51" name="Google Shape;751;p40"/>
          <p:cNvSpPr txBox="1">
            <a:spLocks noGrp="1"/>
          </p:cNvSpPr>
          <p:nvPr>
            <p:ph type="title"/>
          </p:nvPr>
        </p:nvSpPr>
        <p:spPr>
          <a:xfrm>
            <a:off x="155986" y="220175"/>
            <a:ext cx="7281977" cy="1573904"/>
          </a:xfrm>
          <a:prstGeom prst="rect">
            <a:avLst/>
          </a:prstGeom>
        </p:spPr>
        <p:txBody>
          <a:bodyPr spcFirstLastPara="1" wrap="square" lIns="91425" tIns="91425" rIns="91425" bIns="91425" anchor="ctr" anchorCtr="0">
            <a:noAutofit/>
          </a:bodyPr>
          <a:lstStyle/>
          <a:p>
            <a:r>
              <a:rPr lang="zh-TW" altLang="en-US" sz="3200" dirty="0">
                <a:latin typeface="微軟正黑體" panose="020B0604030504040204" pitchFamily="34" charset="-120"/>
                <a:ea typeface="微軟正黑體" panose="020B0604030504040204" pitchFamily="34" charset="-120"/>
              </a:rPr>
              <a:t>補助額度</a:t>
            </a:r>
            <a:br>
              <a:rPr lang="zh-TW" altLang="en-US" sz="3200" dirty="0">
                <a:latin typeface="微軟正黑體" panose="020B0604030504040204" pitchFamily="34" charset="-120"/>
                <a:ea typeface="微軟正黑體" panose="020B0604030504040204" pitchFamily="34" charset="-120"/>
              </a:rPr>
            </a:br>
            <a:br>
              <a:rPr lang="zh-TW" altLang="en-US" sz="3200" dirty="0">
                <a:latin typeface="微軟正黑體" panose="020B0604030504040204" pitchFamily="34" charset="-120"/>
                <a:ea typeface="微軟正黑體" panose="020B0604030504040204" pitchFamily="34" charset="-120"/>
              </a:rPr>
            </a:br>
            <a:endParaRPr sz="3200"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6378EA41-7B87-480F-92F4-50D382530C4D}"/>
              </a:ext>
            </a:extLst>
          </p:cNvPr>
          <p:cNvSpPr txBox="1"/>
          <p:nvPr/>
        </p:nvSpPr>
        <p:spPr>
          <a:xfrm>
            <a:off x="201168" y="852860"/>
            <a:ext cx="8741664" cy="2344103"/>
          </a:xfrm>
          <a:prstGeom prst="rect">
            <a:avLst/>
          </a:prstGeom>
          <a:noFill/>
        </p:spPr>
        <p:txBody>
          <a:bodyPr wrap="square" rtlCol="0">
            <a:spAutoFit/>
          </a:bodyPr>
          <a:lstStyle/>
          <a:p>
            <a:pPr marL="342900" indent="-342900" fontAlgn="base">
              <a:lnSpc>
                <a:spcPct val="150000"/>
              </a:lnSpc>
              <a:buFont typeface="+mj-lt"/>
              <a:buAutoNum type="arabicPeriod"/>
            </a:pPr>
            <a:r>
              <a:rPr lang="zh-TW" altLang="en-US" sz="2000" dirty="0">
                <a:solidFill>
                  <a:schemeClr val="bg1">
                    <a:lumMod val="10000"/>
                  </a:schemeClr>
                </a:solidFill>
                <a:latin typeface="微軟正黑體" panose="020B0604030504040204" pitchFamily="34" charset="-120"/>
                <a:ea typeface="微軟正黑體" panose="020B0604030504040204" pitchFamily="34" charset="-120"/>
              </a:rPr>
              <a:t>補助額度依教育部當年度預算調整。每人新臺幣</a:t>
            </a:r>
            <a:r>
              <a:rPr lang="en-US" altLang="zh-TW" sz="2000" dirty="0">
                <a:solidFill>
                  <a:schemeClr val="bg1">
                    <a:lumMod val="10000"/>
                  </a:schemeClr>
                </a:solidFill>
                <a:latin typeface="微軟正黑體" panose="020B0604030504040204" pitchFamily="34" charset="-120"/>
                <a:ea typeface="微軟正黑體" panose="020B0604030504040204" pitchFamily="34" charset="-120"/>
              </a:rPr>
              <a:t>5</a:t>
            </a:r>
            <a:r>
              <a:rPr lang="zh-TW" altLang="en-US" sz="2000" dirty="0">
                <a:solidFill>
                  <a:schemeClr val="bg1">
                    <a:lumMod val="10000"/>
                  </a:schemeClr>
                </a:solidFill>
                <a:latin typeface="微軟正黑體" panose="020B0604030504040204" pitchFamily="34" charset="-120"/>
                <a:ea typeface="微軟正黑體" panose="020B0604030504040204" pitchFamily="34" charset="-120"/>
              </a:rPr>
              <a:t>萬元以上</a:t>
            </a:r>
            <a:r>
              <a:rPr lang="en-US" altLang="zh-TW" sz="2000" dirty="0">
                <a:solidFill>
                  <a:schemeClr val="bg1">
                    <a:lumMod val="10000"/>
                  </a:schemeClr>
                </a:solidFill>
                <a:latin typeface="微軟正黑體" panose="020B0604030504040204" pitchFamily="34" charset="-120"/>
                <a:ea typeface="微軟正黑體" panose="020B0604030504040204" pitchFamily="34" charset="-120"/>
              </a:rPr>
              <a:t>30</a:t>
            </a:r>
            <a:r>
              <a:rPr lang="zh-TW" altLang="en-US" sz="2000" dirty="0">
                <a:solidFill>
                  <a:schemeClr val="bg1">
                    <a:lumMod val="10000"/>
                  </a:schemeClr>
                </a:solidFill>
                <a:latin typeface="微軟正黑體" panose="020B0604030504040204" pitchFamily="34" charset="-120"/>
                <a:ea typeface="微軟正黑體" panose="020B0604030504040204" pitchFamily="34" charset="-120"/>
              </a:rPr>
              <a:t>萬元以下（學海飛颺）</a:t>
            </a:r>
            <a:endParaRPr lang="en-US" altLang="zh-TW" sz="2000" dirty="0">
              <a:solidFill>
                <a:schemeClr val="bg1">
                  <a:lumMod val="10000"/>
                </a:schemeClr>
              </a:solidFill>
              <a:latin typeface="微軟正黑體" panose="020B0604030504040204" pitchFamily="34" charset="-120"/>
              <a:ea typeface="微軟正黑體" panose="020B0604030504040204" pitchFamily="34" charset="-120"/>
            </a:endParaRPr>
          </a:p>
          <a:p>
            <a:pPr marL="342900" indent="-342900" fontAlgn="base">
              <a:lnSpc>
                <a:spcPct val="150000"/>
              </a:lnSpc>
              <a:buFont typeface="+mj-lt"/>
              <a:buAutoNum type="arabicPeriod"/>
            </a:pPr>
            <a:r>
              <a:rPr lang="zh-TW" altLang="en-US" sz="2000" dirty="0">
                <a:solidFill>
                  <a:schemeClr val="bg1">
                    <a:lumMod val="10000"/>
                  </a:schemeClr>
                </a:solidFill>
                <a:latin typeface="微軟正黑體" panose="020B0604030504040204" pitchFamily="34" charset="-120"/>
                <a:ea typeface="微軟正黑體" panose="020B0604030504040204" pitchFamily="34" charset="-120"/>
              </a:rPr>
              <a:t>補助金額</a:t>
            </a:r>
            <a:r>
              <a:rPr lang="en-US" altLang="zh-TW" sz="2000" dirty="0">
                <a:solidFill>
                  <a:schemeClr val="bg1">
                    <a:lumMod val="10000"/>
                  </a:schemeClr>
                </a:solidFill>
                <a:latin typeface="微軟正黑體" panose="020B0604030504040204" pitchFamily="34" charset="-120"/>
                <a:ea typeface="微軟正黑體" panose="020B0604030504040204" pitchFamily="34" charset="-120"/>
              </a:rPr>
              <a:t>=80%</a:t>
            </a:r>
            <a:r>
              <a:rPr lang="zh-TW" altLang="en-US" sz="2000" dirty="0">
                <a:solidFill>
                  <a:schemeClr val="bg1">
                    <a:lumMod val="10000"/>
                  </a:schemeClr>
                </a:solidFill>
                <a:latin typeface="微軟正黑體" panose="020B0604030504040204" pitchFamily="34" charset="-120"/>
                <a:ea typeface="微軟正黑體" panose="020B0604030504040204" pitchFamily="34" charset="-120"/>
              </a:rPr>
              <a:t>教育部補助款</a:t>
            </a:r>
            <a:r>
              <a:rPr lang="en-US" altLang="zh-TW" sz="2000" dirty="0">
                <a:solidFill>
                  <a:schemeClr val="bg1">
                    <a:lumMod val="10000"/>
                  </a:schemeClr>
                </a:solidFill>
                <a:latin typeface="微軟正黑體" panose="020B0604030504040204" pitchFamily="34" charset="-120"/>
                <a:ea typeface="微軟正黑體" panose="020B0604030504040204" pitchFamily="34" charset="-120"/>
              </a:rPr>
              <a:t>+20%</a:t>
            </a:r>
            <a:r>
              <a:rPr lang="zh-TW" altLang="en-US" sz="2000" dirty="0">
                <a:solidFill>
                  <a:schemeClr val="bg1">
                    <a:lumMod val="10000"/>
                  </a:schemeClr>
                </a:solidFill>
                <a:latin typeface="微軟正黑體" panose="020B0604030504040204" pitchFamily="34" charset="-120"/>
                <a:ea typeface="微軟正黑體" panose="020B0604030504040204" pitchFamily="34" charset="-120"/>
              </a:rPr>
              <a:t>學校配合款</a:t>
            </a:r>
            <a:endParaRPr lang="en-US" altLang="zh-TW" sz="2000" dirty="0">
              <a:solidFill>
                <a:schemeClr val="bg1">
                  <a:lumMod val="10000"/>
                </a:schemeClr>
              </a:solidFill>
              <a:latin typeface="微軟正黑體" panose="020B0604030504040204" pitchFamily="34" charset="-120"/>
              <a:ea typeface="微軟正黑體" panose="020B0604030504040204" pitchFamily="34" charset="-120"/>
            </a:endParaRPr>
          </a:p>
          <a:p>
            <a:pPr marL="342900" indent="-342900" fontAlgn="base">
              <a:lnSpc>
                <a:spcPct val="150000"/>
              </a:lnSpc>
              <a:buFont typeface="+mj-lt"/>
              <a:buAutoNum type="arabicPeriod"/>
            </a:pPr>
            <a:r>
              <a:rPr lang="zh-TW" altLang="en-US" sz="2000" dirty="0">
                <a:solidFill>
                  <a:schemeClr val="bg1">
                    <a:lumMod val="10000"/>
                  </a:schemeClr>
                </a:solidFill>
                <a:latin typeface="微軟正黑體" panose="020B0604030504040204" pitchFamily="34" charset="-120"/>
                <a:ea typeface="微軟正黑體" panose="020B0604030504040204" pitchFamily="34" charset="-120"/>
              </a:rPr>
              <a:t>一張國際來回經濟艙機票款、部份生活費，並以一次為限。</a:t>
            </a:r>
          </a:p>
          <a:p>
            <a:pPr marL="342900" indent="-342900" fontAlgn="base">
              <a:lnSpc>
                <a:spcPct val="150000"/>
              </a:lnSpc>
              <a:buFont typeface="+mj-lt"/>
              <a:buAutoNum type="arabicPeriod"/>
            </a:pPr>
            <a:r>
              <a:rPr lang="zh-TW" altLang="en-US" sz="2000" dirty="0">
                <a:solidFill>
                  <a:schemeClr val="bg1">
                    <a:lumMod val="10000"/>
                  </a:schemeClr>
                </a:solidFill>
                <a:latin typeface="微軟正黑體" panose="020B0604030504040204" pitchFamily="34" charset="-120"/>
                <a:ea typeface="微軟正黑體" panose="020B0604030504040204" pitchFamily="34" charset="-120"/>
              </a:rPr>
              <a:t>選送生不得同時領取我國政府提供之其他出國補助。</a:t>
            </a:r>
          </a:p>
        </p:txBody>
      </p:sp>
      <p:pic>
        <p:nvPicPr>
          <p:cNvPr id="3" name="圖片 2">
            <a:extLst>
              <a:ext uri="{FF2B5EF4-FFF2-40B4-BE49-F238E27FC236}">
                <a16:creationId xmlns:a16="http://schemas.microsoft.com/office/drawing/2014/main" id="{56CA9A1D-46BE-4EE6-B4D4-B8FEBF58A349}"/>
              </a:ext>
            </a:extLst>
          </p:cNvPr>
          <p:cNvPicPr>
            <a:picLocks noChangeAspect="1"/>
          </p:cNvPicPr>
          <p:nvPr/>
        </p:nvPicPr>
        <p:blipFill>
          <a:blip r:embed="rId3"/>
          <a:stretch>
            <a:fillRect/>
          </a:stretch>
        </p:blipFill>
        <p:spPr>
          <a:xfrm>
            <a:off x="5680344" y="1660837"/>
            <a:ext cx="3262488" cy="32624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421C46-AC3D-4A46-91D4-9F52EA8FA10A}"/>
              </a:ext>
            </a:extLst>
          </p:cNvPr>
          <p:cNvSpPr>
            <a:spLocks noGrp="1"/>
          </p:cNvSpPr>
          <p:nvPr>
            <p:ph type="title"/>
          </p:nvPr>
        </p:nvSpPr>
        <p:spPr>
          <a:xfrm>
            <a:off x="5886449" y="383459"/>
            <a:ext cx="3257551" cy="2392446"/>
          </a:xfrm>
        </p:spPr>
        <p:txBody>
          <a:bodyPr/>
          <a:lstStyle/>
          <a:p>
            <a:r>
              <a:rPr lang="zh-TW" altLang="en-US" sz="4000" dirty="0">
                <a:latin typeface="微軟正黑體" panose="020B0604030504040204" pitchFamily="34" charset="-120"/>
                <a:ea typeface="微軟正黑體" panose="020B0604030504040204" pitchFamily="34" charset="-120"/>
              </a:rPr>
              <a:t>歡迎至教育部網站查看相關資訊</a:t>
            </a:r>
          </a:p>
        </p:txBody>
      </p:sp>
      <p:pic>
        <p:nvPicPr>
          <p:cNvPr id="3074" name="Picture 2" descr="https://lh7-us.googleusercontent.com/HanGMnGf0XBgHa2aup8qkyRt9DWGmip6hl5YzZr_7nrQr--4V2JyYKatJhN47HtUf3mjxWRymMDE2U0nUOxTkbkeInf8y6p5go4ZNYBld8QENeZgrOqMW3UkOdwXf-kpx_MrIfPc5F2FOf2-ZdkAvg=s2048">
            <a:extLst>
              <a:ext uri="{FF2B5EF4-FFF2-40B4-BE49-F238E27FC236}">
                <a16:creationId xmlns:a16="http://schemas.microsoft.com/office/drawing/2014/main" id="{3D26AEE2-D7DF-424B-AE48-6F92E2EFC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30" t="13888" r="21112" b="5186"/>
          <a:stretch/>
        </p:blipFill>
        <p:spPr bwMode="auto">
          <a:xfrm>
            <a:off x="0" y="189653"/>
            <a:ext cx="5772150" cy="4210897"/>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a:extLst>
              <a:ext uri="{FF2B5EF4-FFF2-40B4-BE49-F238E27FC236}">
                <a16:creationId xmlns:a16="http://schemas.microsoft.com/office/drawing/2014/main" id="{F50776FF-1328-4C38-961A-ECCFD75B324D}"/>
              </a:ext>
            </a:extLst>
          </p:cNvPr>
          <p:cNvPicPr>
            <a:picLocks noChangeAspect="1"/>
          </p:cNvPicPr>
          <p:nvPr/>
        </p:nvPicPr>
        <p:blipFill>
          <a:blip r:embed="rId3"/>
          <a:stretch>
            <a:fillRect/>
          </a:stretch>
        </p:blipFill>
        <p:spPr>
          <a:xfrm>
            <a:off x="7929880" y="3004493"/>
            <a:ext cx="1085637" cy="1085637"/>
          </a:xfrm>
          <a:prstGeom prst="rect">
            <a:avLst/>
          </a:prstGeom>
        </p:spPr>
      </p:pic>
      <p:sp>
        <p:nvSpPr>
          <p:cNvPr id="7" name="文字方塊 6">
            <a:extLst>
              <a:ext uri="{FF2B5EF4-FFF2-40B4-BE49-F238E27FC236}">
                <a16:creationId xmlns:a16="http://schemas.microsoft.com/office/drawing/2014/main" id="{DD0FFFAE-6537-4336-8F50-D0FC5756F012}"/>
              </a:ext>
            </a:extLst>
          </p:cNvPr>
          <p:cNvSpPr txBox="1"/>
          <p:nvPr/>
        </p:nvSpPr>
        <p:spPr>
          <a:xfrm>
            <a:off x="7875696" y="4092773"/>
            <a:ext cx="1443371" cy="307777"/>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學海心得分享</a:t>
            </a:r>
          </a:p>
        </p:txBody>
      </p:sp>
      <p:pic>
        <p:nvPicPr>
          <p:cNvPr id="8" name="圖片 7">
            <a:extLst>
              <a:ext uri="{FF2B5EF4-FFF2-40B4-BE49-F238E27FC236}">
                <a16:creationId xmlns:a16="http://schemas.microsoft.com/office/drawing/2014/main" id="{41A653B2-E74D-4A18-8BCF-08B58FAB95FD}"/>
              </a:ext>
            </a:extLst>
          </p:cNvPr>
          <p:cNvPicPr>
            <a:picLocks noChangeAspect="1"/>
          </p:cNvPicPr>
          <p:nvPr/>
        </p:nvPicPr>
        <p:blipFill>
          <a:blip r:embed="rId4"/>
          <a:stretch>
            <a:fillRect/>
          </a:stretch>
        </p:blipFill>
        <p:spPr>
          <a:xfrm>
            <a:off x="6065315" y="3004493"/>
            <a:ext cx="1085637" cy="1085637"/>
          </a:xfrm>
          <a:prstGeom prst="rect">
            <a:avLst/>
          </a:prstGeom>
        </p:spPr>
      </p:pic>
      <p:sp>
        <p:nvSpPr>
          <p:cNvPr id="10" name="文字方塊 9">
            <a:extLst>
              <a:ext uri="{FF2B5EF4-FFF2-40B4-BE49-F238E27FC236}">
                <a16:creationId xmlns:a16="http://schemas.microsoft.com/office/drawing/2014/main" id="{0DE91EE7-363B-4EFE-AF37-A3869CE42795}"/>
              </a:ext>
            </a:extLst>
          </p:cNvPr>
          <p:cNvSpPr txBox="1"/>
          <p:nvPr/>
        </p:nvSpPr>
        <p:spPr>
          <a:xfrm>
            <a:off x="6231478" y="4057108"/>
            <a:ext cx="919474" cy="523220"/>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  教育部</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學海計畫</a:t>
            </a:r>
          </a:p>
        </p:txBody>
      </p:sp>
    </p:spTree>
    <p:extLst>
      <p:ext uri="{BB962C8B-B14F-4D97-AF65-F5344CB8AC3E}">
        <p14:creationId xmlns:p14="http://schemas.microsoft.com/office/powerpoint/2010/main" val="1028245350"/>
      </p:ext>
    </p:extLst>
  </p:cSld>
  <p:clrMapOvr>
    <a:masterClrMapping/>
  </p:clrMapOvr>
</p:sld>
</file>

<file path=ppt/theme/theme1.xml><?xml version="1.0" encoding="utf-8"?>
<a:theme xmlns:a="http://schemas.openxmlformats.org/drawingml/2006/main" name="Social Studies Subject for Elementary: Exploring Communities and Cultures by Slidesgo">
  <a:themeElements>
    <a:clrScheme name="Simple Light">
      <a:dk1>
        <a:srgbClr val="12335B"/>
      </a:dk1>
      <a:lt1>
        <a:srgbClr val="B6EBFF"/>
      </a:lt1>
      <a:dk2>
        <a:srgbClr val="FFFFFF"/>
      </a:dk2>
      <a:lt2>
        <a:srgbClr val="3CD8E0"/>
      </a:lt2>
      <a:accent1>
        <a:srgbClr val="6D96FB"/>
      </a:accent1>
      <a:accent2>
        <a:srgbClr val="FB80A1"/>
      </a:accent2>
      <a:accent3>
        <a:srgbClr val="DB5251"/>
      </a:accent3>
      <a:accent4>
        <a:srgbClr val="FAC661"/>
      </a:accent4>
      <a:accent5>
        <a:srgbClr val="48C053"/>
      </a:accent5>
      <a:accent6>
        <a:srgbClr val="30A034"/>
      </a:accent6>
      <a:hlink>
        <a:srgbClr val="1233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1043</Words>
  <Application>Microsoft Office PowerPoint</Application>
  <PresentationFormat>如螢幕大小 (16:9)</PresentationFormat>
  <Paragraphs>107</Paragraphs>
  <Slides>11</Slides>
  <Notes>8</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11</vt:i4>
      </vt:variant>
    </vt:vector>
  </HeadingPairs>
  <TitlesOfParts>
    <vt:vector size="23" baseType="lpstr">
      <vt:lpstr>Microsoft YaHei UI</vt:lpstr>
      <vt:lpstr>Times New Roman</vt:lpstr>
      <vt:lpstr>Wingdings</vt:lpstr>
      <vt:lpstr>Bebas Neue</vt:lpstr>
      <vt:lpstr>Hind</vt:lpstr>
      <vt:lpstr>Ubuntu</vt:lpstr>
      <vt:lpstr>新細明體</vt:lpstr>
      <vt:lpstr>Arial</vt:lpstr>
      <vt:lpstr>Poppins</vt:lpstr>
      <vt:lpstr>微軟正黑體</vt:lpstr>
      <vt:lpstr>標楷體</vt:lpstr>
      <vt:lpstr>Social Studies Subject for Elementary: Exploring Communities and Cultures by Slidesgo</vt:lpstr>
      <vt:lpstr>教育部學海計畫 海外姊妹校交換學生招生說明會  </vt:lpstr>
      <vt:lpstr>PowerPoint 簡報</vt:lpstr>
      <vt:lpstr>甄選條件</vt:lpstr>
      <vt:lpstr>收件截止日: 115年1月23日(星期五)</vt:lpstr>
      <vt:lpstr>PowerPoint 簡報</vt:lpstr>
      <vt:lpstr>申請流程</vt:lpstr>
      <vt:lpstr>申請時應附表件</vt:lpstr>
      <vt:lpstr>補助額度  </vt:lpstr>
      <vt:lpstr>歡迎至教育部網站查看相關資訊</vt:lpstr>
      <vt:lpstr>FQA</vt:lpstr>
      <vt:lpstr>Q&amp;A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海外姊妹校-交換學生甄選</dc:title>
  <dc:creator>user</dc:creator>
  <cp:lastModifiedBy>HsuHannah</cp:lastModifiedBy>
  <cp:revision>80</cp:revision>
  <dcterms:modified xsi:type="dcterms:W3CDTF">2025-11-27T06:24:42Z</dcterms:modified>
</cp:coreProperties>
</file>